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0382" y="1650314"/>
            <a:ext cx="760323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889" y="1441526"/>
            <a:ext cx="771022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509" y="2162682"/>
            <a:ext cx="7294981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licknsmar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topuniversity.clicknsmart.com/2010/05/how-to-write-a-good-resu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888"/>
              <a:ext cx="9144000" cy="802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03019" y="530351"/>
            <a:ext cx="6720840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3792" y="5929376"/>
            <a:ext cx="30810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Arial"/>
                <a:cs typeface="Arial"/>
              </a:rPr>
              <a:t>ClickNSmart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b="1" spc="45" dirty="0">
                <a:latin typeface="Arial"/>
                <a:cs typeface="Arial"/>
              </a:rPr>
              <a:t>Team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9722" y="2869720"/>
            <a:ext cx="3795663" cy="1391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051305"/>
            <a:ext cx="7297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0" spc="150" dirty="0">
                <a:latin typeface="Arial"/>
                <a:cs typeface="Arial"/>
              </a:rPr>
              <a:t>2. </a:t>
            </a:r>
            <a:r>
              <a:rPr sz="2700" spc="-25" dirty="0"/>
              <a:t>What </a:t>
            </a:r>
            <a:r>
              <a:rPr sz="2700" spc="35" dirty="0"/>
              <a:t>do </a:t>
            </a:r>
            <a:r>
              <a:rPr sz="2700" spc="-15" dirty="0"/>
              <a:t>you </a:t>
            </a:r>
            <a:r>
              <a:rPr sz="2700" spc="25" dirty="0"/>
              <a:t>know </a:t>
            </a:r>
            <a:r>
              <a:rPr sz="2700" spc="55" dirty="0"/>
              <a:t>for </a:t>
            </a:r>
            <a:r>
              <a:rPr sz="2700" spc="50" dirty="0"/>
              <a:t>the </a:t>
            </a:r>
            <a:r>
              <a:rPr sz="2700" spc="20" dirty="0"/>
              <a:t>position </a:t>
            </a:r>
            <a:r>
              <a:rPr sz="2700" spc="30" dirty="0"/>
              <a:t>i </a:t>
            </a:r>
            <a:r>
              <a:rPr sz="2700" spc="55" dirty="0"/>
              <a:t>am  </a:t>
            </a:r>
            <a:r>
              <a:rPr sz="2700" spc="15" dirty="0"/>
              <a:t>interviewing </a:t>
            </a:r>
            <a:r>
              <a:rPr sz="2700" spc="-15" dirty="0"/>
              <a:t>you</a:t>
            </a:r>
            <a:r>
              <a:rPr sz="2700" spc="105" dirty="0"/>
              <a:t> </a:t>
            </a:r>
            <a:r>
              <a:rPr sz="2700" spc="-85" dirty="0"/>
              <a:t>for?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436" y="2379091"/>
            <a:ext cx="745045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500" spc="95" dirty="0">
                <a:latin typeface="Arial"/>
                <a:cs typeface="Arial"/>
              </a:rPr>
              <a:t>This </a:t>
            </a:r>
            <a:r>
              <a:rPr sz="2500" spc="125" dirty="0">
                <a:latin typeface="Arial"/>
                <a:cs typeface="Arial"/>
              </a:rPr>
              <a:t>question </a:t>
            </a:r>
            <a:r>
              <a:rPr sz="2500" spc="90" dirty="0">
                <a:latin typeface="Arial"/>
                <a:cs typeface="Arial"/>
              </a:rPr>
              <a:t>is </a:t>
            </a:r>
            <a:r>
              <a:rPr sz="2500" spc="165" dirty="0">
                <a:latin typeface="Arial"/>
                <a:cs typeface="Arial"/>
              </a:rPr>
              <a:t>important </a:t>
            </a:r>
            <a:r>
              <a:rPr sz="2500" spc="50" dirty="0">
                <a:latin typeface="Arial"/>
                <a:cs typeface="Arial"/>
              </a:rPr>
              <a:t>because </a:t>
            </a:r>
            <a:r>
              <a:rPr sz="2500" spc="125" dirty="0">
                <a:latin typeface="Arial"/>
                <a:cs typeface="Arial"/>
              </a:rPr>
              <a:t>the  </a:t>
            </a:r>
            <a:r>
              <a:rPr sz="2500" spc="110" dirty="0">
                <a:latin typeface="Arial"/>
                <a:cs typeface="Arial"/>
              </a:rPr>
              <a:t>interviewer </a:t>
            </a:r>
            <a:r>
              <a:rPr sz="2500" spc="105" dirty="0">
                <a:latin typeface="Arial"/>
                <a:cs typeface="Arial"/>
              </a:rPr>
              <a:t>wants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55" dirty="0">
                <a:latin typeface="Arial"/>
                <a:cs typeface="Arial"/>
              </a:rPr>
              <a:t>know </a:t>
            </a:r>
            <a:r>
              <a:rPr sz="2500" spc="110" dirty="0">
                <a:latin typeface="Arial"/>
                <a:cs typeface="Arial"/>
              </a:rPr>
              <a:t>at </a:t>
            </a:r>
            <a:r>
              <a:rPr sz="2500" spc="75" dirty="0">
                <a:latin typeface="Arial"/>
                <a:cs typeface="Arial"/>
              </a:rPr>
              <a:t>least </a:t>
            </a:r>
            <a:r>
              <a:rPr sz="2500" spc="150" dirty="0">
                <a:latin typeface="Arial"/>
                <a:cs typeface="Arial"/>
              </a:rPr>
              <a:t>that </a:t>
            </a:r>
            <a:r>
              <a:rPr sz="2500" spc="114" dirty="0">
                <a:latin typeface="Arial"/>
                <a:cs typeface="Arial"/>
              </a:rPr>
              <a:t>you</a:t>
            </a:r>
            <a:r>
              <a:rPr sz="2500" spc="-165" dirty="0">
                <a:latin typeface="Arial"/>
                <a:cs typeface="Arial"/>
              </a:rPr>
              <a:t> </a:t>
            </a:r>
            <a:r>
              <a:rPr sz="2500" spc="50" dirty="0">
                <a:latin typeface="Arial"/>
                <a:cs typeface="Arial"/>
              </a:rPr>
              <a:t>are  </a:t>
            </a:r>
            <a:r>
              <a:rPr sz="2500" spc="180" dirty="0">
                <a:latin typeface="Arial"/>
                <a:cs typeface="Arial"/>
              </a:rPr>
              <a:t>not </a:t>
            </a:r>
            <a:r>
              <a:rPr sz="2500" spc="125" dirty="0">
                <a:latin typeface="Arial"/>
                <a:cs typeface="Arial"/>
              </a:rPr>
              <a:t>applying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35" dirty="0">
                <a:latin typeface="Arial"/>
                <a:cs typeface="Arial"/>
              </a:rPr>
              <a:t>opening </a:t>
            </a:r>
            <a:r>
              <a:rPr sz="2500" spc="150" dirty="0">
                <a:latin typeface="Arial"/>
                <a:cs typeface="Arial"/>
              </a:rPr>
              <a:t>position </a:t>
            </a:r>
            <a:r>
              <a:rPr sz="2500" spc="50" dirty="0">
                <a:latin typeface="Arial"/>
                <a:cs typeface="Arial"/>
              </a:rPr>
              <a:t>because  </a:t>
            </a:r>
            <a:r>
              <a:rPr sz="2500" spc="125" dirty="0">
                <a:latin typeface="Arial"/>
                <a:cs typeface="Arial"/>
              </a:rPr>
              <a:t>you’re </a:t>
            </a:r>
            <a:r>
              <a:rPr sz="2500" spc="85" dirty="0">
                <a:latin typeface="Arial"/>
                <a:cs typeface="Arial"/>
              </a:rPr>
              <a:t>desperate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35" dirty="0">
                <a:latin typeface="Arial"/>
                <a:cs typeface="Arial"/>
              </a:rPr>
              <a:t>get </a:t>
            </a:r>
            <a:r>
              <a:rPr sz="2500" spc="-15" dirty="0">
                <a:latin typeface="Arial"/>
                <a:cs typeface="Arial"/>
              </a:rPr>
              <a:t>a </a:t>
            </a:r>
            <a:r>
              <a:rPr sz="2500" spc="150" dirty="0">
                <a:latin typeface="Arial"/>
                <a:cs typeface="Arial"/>
              </a:rPr>
              <a:t>job, </a:t>
            </a:r>
            <a:r>
              <a:rPr sz="2500" spc="185" dirty="0">
                <a:latin typeface="Arial"/>
                <a:cs typeface="Arial"/>
              </a:rPr>
              <a:t>but </a:t>
            </a:r>
            <a:r>
              <a:rPr sz="2500" spc="125" dirty="0">
                <a:latin typeface="Arial"/>
                <a:cs typeface="Arial"/>
              </a:rPr>
              <a:t>rather </a:t>
            </a:r>
            <a:r>
              <a:rPr sz="2500" spc="114" dirty="0">
                <a:latin typeface="Arial"/>
                <a:cs typeface="Arial"/>
              </a:rPr>
              <a:t>you  </a:t>
            </a:r>
            <a:r>
              <a:rPr sz="2500" spc="55" dirty="0">
                <a:latin typeface="Arial"/>
                <a:cs typeface="Arial"/>
              </a:rPr>
              <a:t>are </a:t>
            </a:r>
            <a:r>
              <a:rPr sz="2500" spc="125" dirty="0">
                <a:latin typeface="Arial"/>
                <a:cs typeface="Arial"/>
              </a:rPr>
              <a:t>applying </a:t>
            </a:r>
            <a:r>
              <a:rPr sz="2500" spc="180" dirty="0">
                <a:latin typeface="Arial"/>
                <a:cs typeface="Arial"/>
              </a:rPr>
              <a:t>for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45" dirty="0">
                <a:latin typeface="Arial"/>
                <a:cs typeface="Arial"/>
              </a:rPr>
              <a:t>position </a:t>
            </a:r>
            <a:r>
              <a:rPr sz="2500" spc="155" dirty="0">
                <a:latin typeface="Arial"/>
                <a:cs typeface="Arial"/>
              </a:rPr>
              <a:t>knowing </a:t>
            </a:r>
            <a:r>
              <a:rPr sz="2500" spc="100" dirty="0">
                <a:latin typeface="Arial"/>
                <a:cs typeface="Arial"/>
              </a:rPr>
              <a:t>all </a:t>
            </a:r>
            <a:r>
              <a:rPr sz="2500" spc="125" dirty="0">
                <a:latin typeface="Arial"/>
                <a:cs typeface="Arial"/>
              </a:rPr>
              <a:t>the  required </a:t>
            </a:r>
            <a:r>
              <a:rPr sz="2500" spc="120" dirty="0">
                <a:latin typeface="Arial"/>
                <a:cs typeface="Arial"/>
              </a:rPr>
              <a:t>qualifications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30" dirty="0">
                <a:latin typeface="Arial"/>
                <a:cs typeface="Arial"/>
              </a:rPr>
              <a:t>the </a:t>
            </a:r>
            <a:r>
              <a:rPr sz="2500" spc="90" dirty="0">
                <a:latin typeface="Arial"/>
                <a:cs typeface="Arial"/>
              </a:rPr>
              <a:t>tasks </a:t>
            </a:r>
            <a:r>
              <a:rPr sz="2500" spc="70" dirty="0">
                <a:latin typeface="Arial"/>
                <a:cs typeface="Arial"/>
              </a:rPr>
              <a:t>&amp;  </a:t>
            </a:r>
            <a:r>
              <a:rPr sz="2500" spc="125" dirty="0">
                <a:latin typeface="Arial"/>
                <a:cs typeface="Arial"/>
              </a:rPr>
              <a:t>responsibility </a:t>
            </a:r>
            <a:r>
              <a:rPr sz="2500" spc="100" dirty="0">
                <a:latin typeface="Arial"/>
                <a:cs typeface="Arial"/>
              </a:rPr>
              <a:t>related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25" dirty="0">
                <a:latin typeface="Arial"/>
                <a:cs typeface="Arial"/>
              </a:rPr>
              <a:t>the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150" dirty="0">
                <a:latin typeface="Arial"/>
                <a:cs typeface="Arial"/>
              </a:rPr>
              <a:t>job.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975105"/>
            <a:ext cx="6642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0" spc="150" dirty="0">
                <a:latin typeface="Arial"/>
                <a:cs typeface="Arial"/>
              </a:rPr>
              <a:t>3. </a:t>
            </a:r>
            <a:r>
              <a:rPr sz="2700" spc="-25" dirty="0"/>
              <a:t>What </a:t>
            </a:r>
            <a:r>
              <a:rPr sz="2700" spc="-45" dirty="0"/>
              <a:t>is </a:t>
            </a:r>
            <a:r>
              <a:rPr sz="2700" spc="5" dirty="0"/>
              <a:t>your </a:t>
            </a:r>
            <a:r>
              <a:rPr sz="2700" spc="20" dirty="0"/>
              <a:t>greatest </a:t>
            </a:r>
            <a:r>
              <a:rPr sz="2700" spc="10" dirty="0"/>
              <a:t>strengths </a:t>
            </a:r>
            <a:r>
              <a:rPr sz="2700" spc="25" dirty="0"/>
              <a:t>and  </a:t>
            </a:r>
            <a:r>
              <a:rPr sz="2700" spc="-75" dirty="0"/>
              <a:t>weaknesses?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436" y="2302891"/>
            <a:ext cx="7397750" cy="273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500" spc="155" dirty="0">
                <a:latin typeface="Arial"/>
                <a:cs typeface="Arial"/>
              </a:rPr>
              <a:t>Although </a:t>
            </a:r>
            <a:r>
              <a:rPr sz="2500" spc="165" dirty="0">
                <a:latin typeface="Arial"/>
                <a:cs typeface="Arial"/>
              </a:rPr>
              <a:t>highlighting </a:t>
            </a:r>
            <a:r>
              <a:rPr sz="2500" spc="130" dirty="0">
                <a:latin typeface="Arial"/>
                <a:cs typeface="Arial"/>
              </a:rPr>
              <a:t>your strengths </a:t>
            </a:r>
            <a:r>
              <a:rPr sz="2500" spc="55" dirty="0">
                <a:latin typeface="Arial"/>
                <a:cs typeface="Arial"/>
              </a:rPr>
              <a:t>are </a:t>
            </a:r>
            <a:r>
              <a:rPr sz="2500" spc="70" dirty="0">
                <a:latin typeface="Arial"/>
                <a:cs typeface="Arial"/>
              </a:rPr>
              <a:t>very  </a:t>
            </a:r>
            <a:r>
              <a:rPr sz="2500" spc="160" dirty="0">
                <a:latin typeface="Arial"/>
                <a:cs typeface="Arial"/>
              </a:rPr>
              <a:t>important, </a:t>
            </a:r>
            <a:r>
              <a:rPr sz="2500" spc="150" dirty="0">
                <a:latin typeface="Arial"/>
                <a:cs typeface="Arial"/>
              </a:rPr>
              <a:t>talking </a:t>
            </a:r>
            <a:r>
              <a:rPr sz="2500" spc="135" dirty="0">
                <a:latin typeface="Arial"/>
                <a:cs typeface="Arial"/>
              </a:rPr>
              <a:t>about </a:t>
            </a:r>
            <a:r>
              <a:rPr sz="2500" spc="130" dirty="0">
                <a:latin typeface="Arial"/>
                <a:cs typeface="Arial"/>
              </a:rPr>
              <a:t>your </a:t>
            </a:r>
            <a:r>
              <a:rPr sz="2500" spc="50" dirty="0">
                <a:latin typeface="Arial"/>
                <a:cs typeface="Arial"/>
              </a:rPr>
              <a:t>weaknesses </a:t>
            </a:r>
            <a:r>
              <a:rPr sz="2500" spc="100" dirty="0">
                <a:latin typeface="Arial"/>
                <a:cs typeface="Arial"/>
              </a:rPr>
              <a:t>and  </a:t>
            </a:r>
            <a:r>
              <a:rPr sz="2500" spc="130" dirty="0">
                <a:latin typeface="Arial"/>
                <a:cs typeface="Arial"/>
              </a:rPr>
              <a:t>your </a:t>
            </a:r>
            <a:r>
              <a:rPr sz="2500" spc="140" dirty="0">
                <a:latin typeface="Arial"/>
                <a:cs typeface="Arial"/>
              </a:rPr>
              <a:t>efforts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60" dirty="0">
                <a:latin typeface="Arial"/>
                <a:cs typeface="Arial"/>
              </a:rPr>
              <a:t>minimize </a:t>
            </a:r>
            <a:r>
              <a:rPr sz="2500" spc="130" dirty="0">
                <a:latin typeface="Arial"/>
                <a:cs typeface="Arial"/>
              </a:rPr>
              <a:t>your </a:t>
            </a:r>
            <a:r>
              <a:rPr sz="2500" spc="55" dirty="0">
                <a:latin typeface="Arial"/>
                <a:cs typeface="Arial"/>
              </a:rPr>
              <a:t>weaknesses </a:t>
            </a:r>
            <a:r>
              <a:rPr sz="2500" spc="90" dirty="0">
                <a:latin typeface="Arial"/>
                <a:cs typeface="Arial"/>
              </a:rPr>
              <a:t>is  </a:t>
            </a:r>
            <a:r>
              <a:rPr sz="2500" spc="75" dirty="0">
                <a:latin typeface="Arial"/>
                <a:cs typeface="Arial"/>
              </a:rPr>
              <a:t>also </a:t>
            </a:r>
            <a:r>
              <a:rPr sz="2500" spc="95" dirty="0">
                <a:latin typeface="Arial"/>
                <a:cs typeface="Arial"/>
              </a:rPr>
              <a:t>equally </a:t>
            </a:r>
            <a:r>
              <a:rPr sz="2500" spc="155" dirty="0">
                <a:latin typeface="Arial"/>
                <a:cs typeface="Arial"/>
              </a:rPr>
              <a:t>important.</a:t>
            </a:r>
            <a:endParaRPr sz="2500">
              <a:latin typeface="Arial"/>
              <a:cs typeface="Arial"/>
            </a:endParaRPr>
          </a:p>
          <a:p>
            <a:pPr marL="241300" marR="140970" indent="-228600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500" spc="65" dirty="0">
                <a:latin typeface="Arial"/>
                <a:cs typeface="Arial"/>
              </a:rPr>
              <a:t>The </a:t>
            </a:r>
            <a:r>
              <a:rPr sz="2500" spc="110" dirty="0">
                <a:latin typeface="Arial"/>
                <a:cs typeface="Arial"/>
              </a:rPr>
              <a:t>interviewer </a:t>
            </a:r>
            <a:r>
              <a:rPr sz="2500" spc="105" dirty="0">
                <a:latin typeface="Arial"/>
                <a:cs typeface="Arial"/>
              </a:rPr>
              <a:t>wants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50" dirty="0">
                <a:latin typeface="Arial"/>
                <a:cs typeface="Arial"/>
              </a:rPr>
              <a:t>know </a:t>
            </a:r>
            <a:r>
              <a:rPr sz="2500" spc="120" dirty="0">
                <a:latin typeface="Arial"/>
                <a:cs typeface="Arial"/>
              </a:rPr>
              <a:t>what </a:t>
            </a:r>
            <a:r>
              <a:rPr sz="2500" spc="45" dirty="0">
                <a:latin typeface="Arial"/>
                <a:cs typeface="Arial"/>
              </a:rPr>
              <a:t>have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110" dirty="0">
                <a:latin typeface="Arial"/>
                <a:cs typeface="Arial"/>
              </a:rPr>
              <a:t>you  </a:t>
            </a:r>
            <a:r>
              <a:rPr sz="2500" spc="114" dirty="0">
                <a:latin typeface="Arial"/>
                <a:cs typeface="Arial"/>
              </a:rPr>
              <a:t>done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80" dirty="0">
                <a:latin typeface="Arial"/>
                <a:cs typeface="Arial"/>
              </a:rPr>
              <a:t>deal </a:t>
            </a:r>
            <a:r>
              <a:rPr sz="2500" spc="165" dirty="0">
                <a:latin typeface="Arial"/>
                <a:cs typeface="Arial"/>
              </a:rPr>
              <a:t>with </a:t>
            </a:r>
            <a:r>
              <a:rPr sz="2500" spc="130" dirty="0">
                <a:latin typeface="Arial"/>
                <a:cs typeface="Arial"/>
              </a:rPr>
              <a:t>your </a:t>
            </a:r>
            <a:r>
              <a:rPr sz="2500" spc="55" dirty="0">
                <a:latin typeface="Arial"/>
                <a:cs typeface="Arial"/>
              </a:rPr>
              <a:t>weaknesses </a:t>
            </a:r>
            <a:r>
              <a:rPr sz="2500" spc="105" dirty="0">
                <a:latin typeface="Arial"/>
                <a:cs typeface="Arial"/>
              </a:rPr>
              <a:t>and  </a:t>
            </a:r>
            <a:r>
              <a:rPr sz="2500" spc="80" dirty="0">
                <a:latin typeface="Arial"/>
                <a:cs typeface="Arial"/>
              </a:rPr>
              <a:t>challenges.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822705"/>
            <a:ext cx="77228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0" spc="150" dirty="0">
                <a:latin typeface="Arial"/>
                <a:cs typeface="Arial"/>
              </a:rPr>
              <a:t>4. </a:t>
            </a:r>
            <a:r>
              <a:rPr sz="2700" spc="-5" dirty="0"/>
              <a:t>Describe </a:t>
            </a:r>
            <a:r>
              <a:rPr sz="2700" spc="10" dirty="0"/>
              <a:t>how </a:t>
            </a:r>
            <a:r>
              <a:rPr sz="2700" spc="-15" dirty="0"/>
              <a:t>you </a:t>
            </a:r>
            <a:r>
              <a:rPr sz="2700" spc="20" dirty="0"/>
              <a:t>would go </a:t>
            </a:r>
            <a:r>
              <a:rPr sz="2700" spc="40" dirty="0"/>
              <a:t>about </a:t>
            </a:r>
            <a:r>
              <a:rPr sz="2700" spc="50" dirty="0"/>
              <a:t>making  </a:t>
            </a:r>
            <a:r>
              <a:rPr sz="2700" spc="-15" dirty="0"/>
              <a:t>a</a:t>
            </a:r>
            <a:r>
              <a:rPr sz="2700" spc="80" dirty="0"/>
              <a:t> </a:t>
            </a:r>
            <a:r>
              <a:rPr sz="2700" spc="-65" dirty="0"/>
              <a:t>decision?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234" marR="5080" indent="-228600">
              <a:lnSpc>
                <a:spcPct val="100000"/>
              </a:lnSpc>
              <a:spcBef>
                <a:spcPts val="95"/>
              </a:spcBef>
              <a:buClr>
                <a:srgbClr val="DA1F28"/>
              </a:buClr>
              <a:buChar char=""/>
              <a:tabLst>
                <a:tab pos="483870" algn="l"/>
              </a:tabLst>
            </a:pPr>
            <a:r>
              <a:rPr spc="95" dirty="0"/>
              <a:t>This </a:t>
            </a:r>
            <a:r>
              <a:rPr spc="125" dirty="0"/>
              <a:t>question </a:t>
            </a:r>
            <a:r>
              <a:rPr spc="80" dirty="0"/>
              <a:t>relates </a:t>
            </a:r>
            <a:r>
              <a:rPr spc="185" dirty="0"/>
              <a:t>to </a:t>
            </a:r>
            <a:r>
              <a:rPr spc="130" dirty="0"/>
              <a:t>your ability </a:t>
            </a:r>
            <a:r>
              <a:rPr spc="185" dirty="0"/>
              <a:t>to </a:t>
            </a:r>
            <a:r>
              <a:rPr spc="55" dirty="0"/>
              <a:t>make  </a:t>
            </a:r>
            <a:r>
              <a:rPr spc="125" dirty="0"/>
              <a:t>hard </a:t>
            </a:r>
            <a:r>
              <a:rPr spc="100" dirty="0"/>
              <a:t>decision </a:t>
            </a:r>
            <a:r>
              <a:rPr spc="170" dirty="0"/>
              <a:t>with </a:t>
            </a:r>
            <a:r>
              <a:rPr spc="145" dirty="0"/>
              <a:t>much </a:t>
            </a:r>
            <a:r>
              <a:rPr spc="110" dirty="0"/>
              <a:t>uncertainties </a:t>
            </a:r>
            <a:r>
              <a:rPr spc="100" dirty="0"/>
              <a:t>and  </a:t>
            </a:r>
            <a:r>
              <a:rPr spc="160" dirty="0"/>
              <a:t>within </a:t>
            </a:r>
            <a:r>
              <a:rPr spc="-15" dirty="0"/>
              <a:t>a </a:t>
            </a:r>
            <a:r>
              <a:rPr spc="160" dirty="0"/>
              <a:t>limited</a:t>
            </a:r>
            <a:r>
              <a:rPr spc="135" dirty="0"/>
              <a:t> </a:t>
            </a:r>
            <a:r>
              <a:rPr spc="145" dirty="0"/>
              <a:t>time.</a:t>
            </a:r>
          </a:p>
          <a:p>
            <a:pPr marL="483234" marR="15748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Font typeface="Arial"/>
              <a:buChar char=""/>
              <a:tabLst>
                <a:tab pos="582295" algn="l"/>
                <a:tab pos="582930" algn="l"/>
              </a:tabLst>
            </a:pPr>
            <a:r>
              <a:rPr dirty="0"/>
              <a:t>	</a:t>
            </a:r>
            <a:r>
              <a:rPr spc="90" dirty="0"/>
              <a:t>Your </a:t>
            </a:r>
            <a:r>
              <a:rPr spc="75" dirty="0"/>
              <a:t>answer </a:t>
            </a:r>
            <a:r>
              <a:rPr spc="55" dirty="0"/>
              <a:t>can </a:t>
            </a:r>
            <a:r>
              <a:rPr spc="75" dirty="0"/>
              <a:t>also </a:t>
            </a:r>
            <a:r>
              <a:rPr spc="110" dirty="0"/>
              <a:t>show </a:t>
            </a:r>
            <a:r>
              <a:rPr spc="130" dirty="0"/>
              <a:t>the </a:t>
            </a:r>
            <a:r>
              <a:rPr spc="110" dirty="0"/>
              <a:t>interviewer  </a:t>
            </a:r>
            <a:r>
              <a:rPr spc="120" dirty="0"/>
              <a:t>whether </a:t>
            </a:r>
            <a:r>
              <a:rPr spc="160" dirty="0"/>
              <a:t>or </a:t>
            </a:r>
            <a:r>
              <a:rPr spc="180" dirty="0"/>
              <a:t>not </a:t>
            </a:r>
            <a:r>
              <a:rPr spc="125" dirty="0"/>
              <a:t>you’re </a:t>
            </a:r>
            <a:r>
              <a:rPr spc="-15" dirty="0"/>
              <a:t>a </a:t>
            </a:r>
            <a:r>
              <a:rPr spc="114" dirty="0"/>
              <a:t>team</a:t>
            </a:r>
            <a:r>
              <a:rPr spc="-55" dirty="0"/>
              <a:t> </a:t>
            </a:r>
            <a:r>
              <a:rPr spc="90" dirty="0"/>
              <a:t>player.</a:t>
            </a:r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638302"/>
            <a:ext cx="6446520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59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0" spc="150" dirty="0">
                <a:latin typeface="Arial"/>
                <a:cs typeface="Arial"/>
              </a:rPr>
              <a:t>5. </a:t>
            </a:r>
            <a:r>
              <a:rPr sz="2700" spc="30" dirty="0"/>
              <a:t>In what </a:t>
            </a:r>
            <a:r>
              <a:rPr sz="2700" spc="-60" dirty="0"/>
              <a:t>ways </a:t>
            </a:r>
            <a:r>
              <a:rPr sz="2700" spc="35" dirty="0"/>
              <a:t>do </a:t>
            </a:r>
            <a:r>
              <a:rPr sz="2700" spc="-15" dirty="0"/>
              <a:t>you </a:t>
            </a:r>
            <a:r>
              <a:rPr sz="2700" spc="55" dirty="0"/>
              <a:t>think </a:t>
            </a:r>
            <a:r>
              <a:rPr sz="2700" spc="-15" dirty="0"/>
              <a:t>you </a:t>
            </a:r>
            <a:r>
              <a:rPr sz="2700" spc="-35" dirty="0"/>
              <a:t>can  </a:t>
            </a:r>
            <a:r>
              <a:rPr sz="2700" spc="30" dirty="0"/>
              <a:t>contribute </a:t>
            </a:r>
            <a:r>
              <a:rPr sz="2700" spc="60" dirty="0"/>
              <a:t>to </a:t>
            </a:r>
            <a:r>
              <a:rPr sz="2700" spc="30" dirty="0"/>
              <a:t>our</a:t>
            </a:r>
            <a:r>
              <a:rPr sz="2700" spc="100" dirty="0"/>
              <a:t> </a:t>
            </a:r>
            <a:r>
              <a:rPr sz="2700" spc="-65" dirty="0"/>
              <a:t>company?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845691"/>
            <a:ext cx="7763509" cy="37395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4510" marR="125095" indent="-228600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500" spc="65" dirty="0">
                <a:latin typeface="Arial"/>
                <a:cs typeface="Arial"/>
              </a:rPr>
              <a:t>The </a:t>
            </a:r>
            <a:r>
              <a:rPr sz="2500" spc="110" dirty="0">
                <a:latin typeface="Arial"/>
                <a:cs typeface="Arial"/>
              </a:rPr>
              <a:t>interviewer </a:t>
            </a:r>
            <a:r>
              <a:rPr sz="2500" spc="105" dirty="0">
                <a:latin typeface="Arial"/>
                <a:cs typeface="Arial"/>
              </a:rPr>
              <a:t>wants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50" dirty="0">
                <a:latin typeface="Arial"/>
                <a:cs typeface="Arial"/>
              </a:rPr>
              <a:t>know </a:t>
            </a:r>
            <a:r>
              <a:rPr sz="2500" spc="114" dirty="0">
                <a:latin typeface="Arial"/>
                <a:cs typeface="Arial"/>
              </a:rPr>
              <a:t>whether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125" dirty="0">
                <a:latin typeface="Arial"/>
                <a:cs typeface="Arial"/>
              </a:rPr>
              <a:t>you’re  the </a:t>
            </a:r>
            <a:r>
              <a:rPr sz="2500" spc="105" dirty="0">
                <a:latin typeface="Arial"/>
                <a:cs typeface="Arial"/>
              </a:rPr>
              <a:t>best </a:t>
            </a:r>
            <a:r>
              <a:rPr sz="2500" spc="204" dirty="0">
                <a:latin typeface="Arial"/>
                <a:cs typeface="Arial"/>
              </a:rPr>
              <a:t>fit </a:t>
            </a:r>
            <a:r>
              <a:rPr sz="2500" spc="100" dirty="0">
                <a:latin typeface="Arial"/>
                <a:cs typeface="Arial"/>
              </a:rPr>
              <a:t>candidate </a:t>
            </a:r>
            <a:r>
              <a:rPr sz="2500" spc="175" dirty="0">
                <a:latin typeface="Arial"/>
                <a:cs typeface="Arial"/>
              </a:rPr>
              <a:t>for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65" dirty="0">
                <a:latin typeface="Arial"/>
                <a:cs typeface="Arial"/>
              </a:rPr>
              <a:t>job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75" dirty="0">
                <a:latin typeface="Arial"/>
                <a:cs typeface="Arial"/>
              </a:rPr>
              <a:t>also </a:t>
            </a:r>
            <a:r>
              <a:rPr sz="2500" spc="180" dirty="0">
                <a:latin typeface="Arial"/>
                <a:cs typeface="Arial"/>
              </a:rPr>
              <a:t>for  </a:t>
            </a:r>
            <a:r>
              <a:rPr sz="2500" spc="125" dirty="0">
                <a:latin typeface="Arial"/>
                <a:cs typeface="Arial"/>
              </a:rPr>
              <a:t>the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105" dirty="0">
                <a:latin typeface="Arial"/>
                <a:cs typeface="Arial"/>
              </a:rPr>
              <a:t>company.</a:t>
            </a:r>
            <a:endParaRPr sz="2500">
              <a:latin typeface="Arial"/>
              <a:cs typeface="Arial"/>
            </a:endParaRPr>
          </a:p>
          <a:p>
            <a:pPr marL="268605" marR="36830" indent="-256540">
              <a:lnSpc>
                <a:spcPts val="2920"/>
              </a:lnSpc>
              <a:spcBef>
                <a:spcPts val="327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6. </a:t>
            </a:r>
            <a:r>
              <a:rPr sz="2700" b="1" spc="-55" dirty="0">
                <a:latin typeface="Arial"/>
                <a:cs typeface="Arial"/>
              </a:rPr>
              <a:t>Which </a:t>
            </a:r>
            <a:r>
              <a:rPr sz="2700" b="1" spc="10" dirty="0">
                <a:latin typeface="Arial"/>
                <a:cs typeface="Arial"/>
              </a:rPr>
              <a:t>achievement </a:t>
            </a:r>
            <a:r>
              <a:rPr sz="2700" b="1" spc="15" dirty="0">
                <a:latin typeface="Arial"/>
                <a:cs typeface="Arial"/>
              </a:rPr>
              <a:t>are </a:t>
            </a:r>
            <a:r>
              <a:rPr sz="2700" b="1" spc="-15" dirty="0">
                <a:latin typeface="Arial"/>
                <a:cs typeface="Arial"/>
              </a:rPr>
              <a:t>you </a:t>
            </a:r>
            <a:r>
              <a:rPr sz="2700" b="1" spc="30" dirty="0">
                <a:latin typeface="Arial"/>
                <a:cs typeface="Arial"/>
              </a:rPr>
              <a:t>most </a:t>
            </a:r>
            <a:r>
              <a:rPr sz="2700" b="1" spc="40" dirty="0">
                <a:latin typeface="Arial"/>
                <a:cs typeface="Arial"/>
              </a:rPr>
              <a:t>proud </a:t>
            </a:r>
            <a:r>
              <a:rPr sz="2700" b="1" spc="50" dirty="0">
                <a:latin typeface="Arial"/>
                <a:cs typeface="Arial"/>
              </a:rPr>
              <a:t>of  </a:t>
            </a:r>
            <a:r>
              <a:rPr sz="2700" b="1" spc="25" dirty="0">
                <a:latin typeface="Arial"/>
                <a:cs typeface="Arial"/>
              </a:rPr>
              <a:t>and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spc="-140" dirty="0">
                <a:latin typeface="Arial"/>
                <a:cs typeface="Arial"/>
              </a:rPr>
              <a:t>why?</a:t>
            </a:r>
            <a:endParaRPr sz="2700">
              <a:latin typeface="Arial"/>
              <a:cs typeface="Arial"/>
            </a:endParaRPr>
          </a:p>
          <a:p>
            <a:pPr marL="524510" marR="5080" lvl="1" indent="-228600">
              <a:lnSpc>
                <a:spcPts val="2700"/>
              </a:lnSpc>
              <a:spcBef>
                <a:spcPts val="364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500" spc="140" dirty="0">
                <a:latin typeface="Arial"/>
                <a:cs typeface="Arial"/>
              </a:rPr>
              <a:t>Highlights </a:t>
            </a:r>
            <a:r>
              <a:rPr sz="2500" spc="180" dirty="0">
                <a:latin typeface="Arial"/>
                <a:cs typeface="Arial"/>
              </a:rPr>
              <a:t>not </a:t>
            </a:r>
            <a:r>
              <a:rPr sz="2500" spc="130" dirty="0">
                <a:latin typeface="Arial"/>
                <a:cs typeface="Arial"/>
              </a:rPr>
              <a:t>only your </a:t>
            </a:r>
            <a:r>
              <a:rPr sz="2500" spc="114" dirty="0">
                <a:latin typeface="Arial"/>
                <a:cs typeface="Arial"/>
              </a:rPr>
              <a:t>accomplishments,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185" dirty="0">
                <a:latin typeface="Arial"/>
                <a:cs typeface="Arial"/>
              </a:rPr>
              <a:t>but  </a:t>
            </a:r>
            <a:r>
              <a:rPr sz="2500" spc="75" dirty="0">
                <a:latin typeface="Arial"/>
                <a:cs typeface="Arial"/>
              </a:rPr>
              <a:t>also </a:t>
            </a:r>
            <a:r>
              <a:rPr sz="2500" spc="100" dirty="0">
                <a:latin typeface="Arial"/>
                <a:cs typeface="Arial"/>
              </a:rPr>
              <a:t>all </a:t>
            </a:r>
            <a:r>
              <a:rPr sz="2500" spc="125" dirty="0">
                <a:latin typeface="Arial"/>
                <a:cs typeface="Arial"/>
              </a:rPr>
              <a:t>the hard </a:t>
            </a:r>
            <a:r>
              <a:rPr sz="2500" spc="160" dirty="0">
                <a:latin typeface="Arial"/>
                <a:cs typeface="Arial"/>
              </a:rPr>
              <a:t>work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85" dirty="0">
                <a:latin typeface="Arial"/>
                <a:cs typeface="Arial"/>
              </a:rPr>
              <a:t>challenges  </a:t>
            </a:r>
            <a:r>
              <a:rPr sz="2500" spc="70" dirty="0">
                <a:latin typeface="Arial"/>
                <a:cs typeface="Arial"/>
              </a:rPr>
              <a:t>associated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30" dirty="0">
                <a:latin typeface="Arial"/>
                <a:cs typeface="Arial"/>
              </a:rPr>
              <a:t>your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85" dirty="0">
                <a:latin typeface="Arial"/>
                <a:cs typeface="Arial"/>
              </a:rPr>
              <a:t>achievements.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22122"/>
            <a:ext cx="7913370" cy="47574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8605" marR="167005" indent="-256540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35" dirty="0">
                <a:latin typeface="Arial"/>
                <a:cs typeface="Arial"/>
              </a:rPr>
              <a:t>7. </a:t>
            </a:r>
            <a:r>
              <a:rPr sz="2500" b="1" dirty="0">
                <a:latin typeface="Arial"/>
                <a:cs typeface="Arial"/>
              </a:rPr>
              <a:t>Describe </a:t>
            </a:r>
            <a:r>
              <a:rPr sz="2500" b="1" spc="25" dirty="0">
                <a:latin typeface="Arial"/>
                <a:cs typeface="Arial"/>
              </a:rPr>
              <a:t>what </a:t>
            </a:r>
            <a:r>
              <a:rPr sz="2500" b="1" spc="-15" dirty="0">
                <a:latin typeface="Arial"/>
                <a:cs typeface="Arial"/>
              </a:rPr>
              <a:t>you </a:t>
            </a:r>
            <a:r>
              <a:rPr sz="2500" b="1" spc="15" dirty="0">
                <a:latin typeface="Arial"/>
                <a:cs typeface="Arial"/>
              </a:rPr>
              <a:t>will </a:t>
            </a:r>
            <a:r>
              <a:rPr sz="2500" b="1" spc="-10" dirty="0">
                <a:latin typeface="Arial"/>
                <a:cs typeface="Arial"/>
              </a:rPr>
              <a:t>consider </a:t>
            </a:r>
            <a:r>
              <a:rPr sz="2500" b="1" spc="55" dirty="0">
                <a:latin typeface="Arial"/>
                <a:cs typeface="Arial"/>
              </a:rPr>
              <a:t>to </a:t>
            </a:r>
            <a:r>
              <a:rPr sz="2500" b="1" spc="25" dirty="0">
                <a:latin typeface="Arial"/>
                <a:cs typeface="Arial"/>
              </a:rPr>
              <a:t>be </a:t>
            </a:r>
            <a:r>
              <a:rPr sz="2500" b="1" spc="10" dirty="0">
                <a:latin typeface="Arial"/>
                <a:cs typeface="Arial"/>
              </a:rPr>
              <a:t>an </a:t>
            </a:r>
            <a:r>
              <a:rPr sz="2500" b="1" spc="20" dirty="0">
                <a:latin typeface="Arial"/>
                <a:cs typeface="Arial"/>
              </a:rPr>
              <a:t>ideal  </a:t>
            </a:r>
            <a:r>
              <a:rPr sz="2500" b="1" spc="-85" dirty="0">
                <a:latin typeface="Arial"/>
                <a:cs typeface="Arial"/>
              </a:rPr>
              <a:t>job?</a:t>
            </a:r>
            <a:endParaRPr sz="2500">
              <a:latin typeface="Arial"/>
              <a:cs typeface="Arial"/>
            </a:endParaRPr>
          </a:p>
          <a:p>
            <a:pPr marL="524510" marR="855344" lvl="1" indent="-228600">
              <a:lnSpc>
                <a:spcPts val="2480"/>
              </a:lnSpc>
              <a:spcBef>
                <a:spcPts val="3419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65" dirty="0">
                <a:latin typeface="Arial"/>
                <a:cs typeface="Arial"/>
              </a:rPr>
              <a:t>Somehow </a:t>
            </a:r>
            <a:r>
              <a:rPr sz="2300" spc="80" dirty="0">
                <a:latin typeface="Arial"/>
                <a:cs typeface="Arial"/>
              </a:rPr>
              <a:t>relates </a:t>
            </a:r>
            <a:r>
              <a:rPr sz="2300" spc="125" dirty="0">
                <a:latin typeface="Arial"/>
                <a:cs typeface="Arial"/>
              </a:rPr>
              <a:t>your </a:t>
            </a:r>
            <a:r>
              <a:rPr sz="2300" spc="75" dirty="0">
                <a:latin typeface="Arial"/>
                <a:cs typeface="Arial"/>
              </a:rPr>
              <a:t>idea </a:t>
            </a:r>
            <a:r>
              <a:rPr sz="2300" spc="160" dirty="0">
                <a:latin typeface="Arial"/>
                <a:cs typeface="Arial"/>
              </a:rPr>
              <a:t>job </a:t>
            </a:r>
            <a:r>
              <a:rPr sz="2300" spc="175" dirty="0">
                <a:latin typeface="Arial"/>
                <a:cs typeface="Arial"/>
              </a:rPr>
              <a:t>to </a:t>
            </a:r>
            <a:r>
              <a:rPr sz="2300" spc="120" dirty="0">
                <a:latin typeface="Arial"/>
                <a:cs typeface="Arial"/>
              </a:rPr>
              <a:t>the</a:t>
            </a:r>
            <a:r>
              <a:rPr sz="2300" spc="-200" dirty="0">
                <a:latin typeface="Arial"/>
                <a:cs typeface="Arial"/>
              </a:rPr>
              <a:t> </a:t>
            </a:r>
            <a:r>
              <a:rPr sz="2300" spc="140" dirty="0">
                <a:latin typeface="Arial"/>
                <a:cs typeface="Arial"/>
              </a:rPr>
              <a:t>position  </a:t>
            </a:r>
            <a:r>
              <a:rPr sz="2300" spc="114" dirty="0">
                <a:latin typeface="Arial"/>
                <a:cs typeface="Arial"/>
              </a:rPr>
              <a:t>you’re</a:t>
            </a:r>
            <a:r>
              <a:rPr sz="2300" spc="65" dirty="0">
                <a:latin typeface="Arial"/>
                <a:cs typeface="Arial"/>
              </a:rPr>
              <a:t> </a:t>
            </a:r>
            <a:r>
              <a:rPr sz="2300" spc="114" dirty="0">
                <a:latin typeface="Arial"/>
                <a:cs typeface="Arial"/>
              </a:rPr>
              <a:t>applying.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Arial"/>
              <a:cs typeface="Arial"/>
            </a:endParaRPr>
          </a:p>
          <a:p>
            <a:pPr marL="12700" marR="535305" algn="just">
              <a:lnSpc>
                <a:spcPct val="102400"/>
              </a:lnSpc>
            </a:pPr>
            <a:r>
              <a:rPr sz="2700" spc="-95" dirty="0">
                <a:latin typeface="Arial"/>
                <a:cs typeface="Arial"/>
              </a:rPr>
              <a:t>By </a:t>
            </a:r>
            <a:r>
              <a:rPr sz="2700" spc="145" dirty="0">
                <a:latin typeface="Arial"/>
                <a:cs typeface="Arial"/>
              </a:rPr>
              <a:t>preparing </a:t>
            </a:r>
            <a:r>
              <a:rPr sz="2700" spc="110" dirty="0">
                <a:latin typeface="Arial"/>
                <a:cs typeface="Arial"/>
              </a:rPr>
              <a:t>all </a:t>
            </a:r>
            <a:r>
              <a:rPr sz="2700" spc="90" dirty="0">
                <a:latin typeface="Arial"/>
                <a:cs typeface="Arial"/>
              </a:rPr>
              <a:t>these </a:t>
            </a:r>
            <a:r>
              <a:rPr sz="2700" spc="170" dirty="0">
                <a:latin typeface="Arial"/>
                <a:cs typeface="Arial"/>
              </a:rPr>
              <a:t>common </a:t>
            </a:r>
            <a:r>
              <a:rPr sz="2700" spc="125" dirty="0">
                <a:latin typeface="Arial"/>
                <a:cs typeface="Arial"/>
              </a:rPr>
              <a:t>questions, </a:t>
            </a:r>
            <a:r>
              <a:rPr sz="2700" spc="215" dirty="0">
                <a:latin typeface="Arial"/>
                <a:cs typeface="Arial"/>
              </a:rPr>
              <a:t>it  </a:t>
            </a:r>
            <a:r>
              <a:rPr sz="2700" spc="165" dirty="0">
                <a:latin typeface="Arial"/>
                <a:cs typeface="Arial"/>
              </a:rPr>
              <a:t>will </a:t>
            </a:r>
            <a:r>
              <a:rPr sz="2700" spc="50" dirty="0">
                <a:latin typeface="Arial"/>
                <a:cs typeface="Arial"/>
              </a:rPr>
              <a:t>decrease </a:t>
            </a:r>
            <a:r>
              <a:rPr sz="2700" spc="145" dirty="0">
                <a:latin typeface="Arial"/>
                <a:cs typeface="Arial"/>
              </a:rPr>
              <a:t>your </a:t>
            </a:r>
            <a:r>
              <a:rPr sz="2700" spc="130" dirty="0">
                <a:latin typeface="Arial"/>
                <a:cs typeface="Arial"/>
              </a:rPr>
              <a:t>anxiety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70" dirty="0">
                <a:latin typeface="Arial"/>
                <a:cs typeface="Arial"/>
              </a:rPr>
              <a:t>increase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your  </a:t>
            </a:r>
            <a:r>
              <a:rPr sz="2700" spc="55" dirty="0">
                <a:latin typeface="Arial"/>
                <a:cs typeface="Arial"/>
              </a:rPr>
              <a:t>chances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70" dirty="0">
                <a:latin typeface="Arial"/>
                <a:cs typeface="Arial"/>
              </a:rPr>
              <a:t>getting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results </a:t>
            </a:r>
            <a:r>
              <a:rPr sz="2700" spc="125" dirty="0">
                <a:latin typeface="Arial"/>
                <a:cs typeface="Arial"/>
              </a:rPr>
              <a:t>you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want.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3209"/>
              </a:spcBef>
            </a:pPr>
            <a:r>
              <a:rPr sz="2700" spc="70" dirty="0">
                <a:latin typeface="Arial"/>
                <a:cs typeface="Arial"/>
              </a:rPr>
              <a:t>Lastly </a:t>
            </a:r>
            <a:r>
              <a:rPr sz="2850" i="1" spc="-220" dirty="0">
                <a:latin typeface="Arial"/>
                <a:cs typeface="Arial"/>
              </a:rPr>
              <a:t>Be </a:t>
            </a:r>
            <a:r>
              <a:rPr sz="2850" b="1" i="1" spc="-90" dirty="0">
                <a:latin typeface="Arial"/>
                <a:cs typeface="Arial"/>
              </a:rPr>
              <a:t>Genuine </a:t>
            </a:r>
            <a:r>
              <a:rPr sz="2850" b="1" i="1" spc="-65" dirty="0">
                <a:latin typeface="Arial"/>
                <a:cs typeface="Arial"/>
              </a:rPr>
              <a:t>and </a:t>
            </a:r>
            <a:r>
              <a:rPr sz="2850" b="1" i="1" spc="-75" dirty="0">
                <a:latin typeface="Arial"/>
                <a:cs typeface="Arial"/>
              </a:rPr>
              <a:t>Honest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10" dirty="0">
                <a:latin typeface="Arial"/>
                <a:cs typeface="Arial"/>
              </a:rPr>
              <a:t>answering all 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5" dirty="0">
                <a:latin typeface="Arial"/>
                <a:cs typeface="Arial"/>
              </a:rPr>
              <a:t>questions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interviewer </a:t>
            </a:r>
            <a:r>
              <a:rPr sz="2700" spc="105" dirty="0">
                <a:latin typeface="Arial"/>
                <a:cs typeface="Arial"/>
              </a:rPr>
              <a:t>may </a:t>
            </a:r>
            <a:r>
              <a:rPr sz="2700" spc="75" dirty="0">
                <a:latin typeface="Arial"/>
                <a:cs typeface="Arial"/>
              </a:rPr>
              <a:t>ask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you.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4569" marR="5080" indent="-889000">
              <a:lnSpc>
                <a:spcPct val="100000"/>
              </a:lnSpc>
              <a:spcBef>
                <a:spcPts val="105"/>
              </a:spcBef>
            </a:pPr>
            <a:r>
              <a:rPr sz="2150" b="0" spc="-615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2150" b="0" spc="2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pc="-405" dirty="0"/>
              <a:t>” </a:t>
            </a:r>
            <a:r>
              <a:rPr spc="-75" dirty="0"/>
              <a:t>Prove </a:t>
            </a:r>
            <a:r>
              <a:rPr spc="30" dirty="0"/>
              <a:t>and </a:t>
            </a:r>
            <a:r>
              <a:rPr spc="-30" dirty="0"/>
              <a:t>Convince </a:t>
            </a:r>
            <a:r>
              <a:rPr spc="60" dirty="0"/>
              <a:t>the </a:t>
            </a:r>
            <a:r>
              <a:rPr spc="-10" dirty="0"/>
              <a:t>interviewer  </a:t>
            </a:r>
            <a:r>
              <a:rPr spc="70" dirty="0"/>
              <a:t>that </a:t>
            </a:r>
            <a:r>
              <a:rPr spc="-20" dirty="0"/>
              <a:t>you </a:t>
            </a:r>
            <a:r>
              <a:rPr spc="20" dirty="0"/>
              <a:t>are </a:t>
            </a:r>
            <a:r>
              <a:rPr spc="60" dirty="0"/>
              <a:t>the </a:t>
            </a:r>
            <a:r>
              <a:rPr spc="15" dirty="0"/>
              <a:t>best</a:t>
            </a:r>
            <a:r>
              <a:rPr spc="315" dirty="0"/>
              <a:t> </a:t>
            </a:r>
            <a:r>
              <a:rPr spc="40" dirty="0"/>
              <a:t>qualified</a:t>
            </a:r>
            <a:endParaRPr sz="2150">
              <a:latin typeface="Arial"/>
              <a:cs typeface="Arial"/>
            </a:endParaRPr>
          </a:p>
          <a:p>
            <a:pPr marL="2882900">
              <a:lnSpc>
                <a:spcPct val="100000"/>
              </a:lnSpc>
            </a:pPr>
            <a:r>
              <a:rPr spc="15" dirty="0"/>
              <a:t>candidate</a:t>
            </a:r>
            <a:r>
              <a:rPr spc="85" dirty="0"/>
              <a:t> </a:t>
            </a:r>
            <a:r>
              <a:rPr spc="-405" dirty="0"/>
              <a:t>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6307" y="5023866"/>
            <a:ext cx="4881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14" dirty="0">
                <a:latin typeface="Arial"/>
                <a:cs typeface="Arial"/>
              </a:rPr>
              <a:t>Written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ClickNSmart</a:t>
            </a:r>
            <a:r>
              <a:rPr sz="2700" b="1" spc="-80" dirty="0">
                <a:solidFill>
                  <a:srgbClr val="FF8118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spc="75" dirty="0">
                <a:latin typeface="Arial"/>
                <a:cs typeface="Arial"/>
              </a:rPr>
              <a:t>Team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212" y="571500"/>
            <a:ext cx="2779775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13382"/>
            <a:ext cx="7443470" cy="259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0" dirty="0">
                <a:latin typeface="Arial"/>
                <a:cs typeface="Arial"/>
              </a:rPr>
              <a:t>Interview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05" dirty="0">
                <a:latin typeface="Arial"/>
                <a:cs typeface="Arial"/>
              </a:rPr>
              <a:t>one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75" dirty="0">
                <a:latin typeface="Arial"/>
                <a:cs typeface="Arial"/>
              </a:rPr>
              <a:t>most </a:t>
            </a:r>
            <a:r>
              <a:rPr sz="2700" spc="180" dirty="0">
                <a:latin typeface="Arial"/>
                <a:cs typeface="Arial"/>
              </a:rPr>
              <a:t>important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part  </a:t>
            </a:r>
            <a:r>
              <a:rPr sz="2700" spc="150" dirty="0">
                <a:latin typeface="Arial"/>
                <a:cs typeface="Arial"/>
              </a:rPr>
              <a:t>toward </a:t>
            </a:r>
            <a:r>
              <a:rPr sz="2700" spc="145" dirty="0">
                <a:latin typeface="Arial"/>
                <a:cs typeface="Arial"/>
              </a:rPr>
              <a:t>your </a:t>
            </a:r>
            <a:r>
              <a:rPr sz="2700" spc="65" dirty="0">
                <a:latin typeface="Arial"/>
                <a:cs typeface="Arial"/>
              </a:rPr>
              <a:t>career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path.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Arial"/>
              <a:buChar char=""/>
            </a:pPr>
            <a:endParaRPr sz="3500">
              <a:latin typeface="Arial"/>
              <a:cs typeface="Arial"/>
            </a:endParaRPr>
          </a:p>
          <a:p>
            <a:pPr marL="268605" marR="118745" indent="-256540">
              <a:lnSpc>
                <a:spcPct val="100000"/>
              </a:lnSpc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The </a:t>
            </a:r>
            <a:r>
              <a:rPr sz="2700" spc="135" dirty="0">
                <a:latin typeface="Arial"/>
                <a:cs typeface="Arial"/>
              </a:rPr>
              <a:t>purpose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80" dirty="0">
                <a:latin typeface="Arial"/>
                <a:cs typeface="Arial"/>
              </a:rPr>
              <a:t>an </a:t>
            </a:r>
            <a:r>
              <a:rPr sz="2700" spc="125" dirty="0">
                <a:latin typeface="Arial"/>
                <a:cs typeface="Arial"/>
              </a:rPr>
              <a:t>interview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-10" dirty="0">
                <a:latin typeface="Arial"/>
                <a:cs typeface="Arial"/>
              </a:rPr>
              <a:t>a  </a:t>
            </a:r>
            <a:r>
              <a:rPr sz="2700" spc="114" dirty="0">
                <a:latin typeface="Arial"/>
                <a:cs typeface="Arial"/>
              </a:rPr>
              <a:t>prospective </a:t>
            </a:r>
            <a:r>
              <a:rPr sz="2700" spc="130" dirty="0">
                <a:latin typeface="Arial"/>
                <a:cs typeface="Arial"/>
              </a:rPr>
              <a:t>employer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65" dirty="0">
                <a:latin typeface="Arial"/>
                <a:cs typeface="Arial"/>
              </a:rPr>
              <a:t>know </a:t>
            </a:r>
            <a:r>
              <a:rPr sz="2700" spc="155" dirty="0">
                <a:latin typeface="Arial"/>
                <a:cs typeface="Arial"/>
              </a:rPr>
              <a:t>more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about  </a:t>
            </a:r>
            <a:r>
              <a:rPr sz="2700" spc="145" dirty="0">
                <a:latin typeface="Arial"/>
                <a:cs typeface="Arial"/>
              </a:rPr>
              <a:t>your </a:t>
            </a:r>
            <a:r>
              <a:rPr sz="2700" spc="155" dirty="0">
                <a:latin typeface="Arial"/>
                <a:cs typeface="Arial"/>
              </a:rPr>
              <a:t>skill </a:t>
            </a:r>
            <a:r>
              <a:rPr sz="2700" spc="114" dirty="0">
                <a:latin typeface="Arial"/>
                <a:cs typeface="Arial"/>
              </a:rPr>
              <a:t>and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knowledge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59" y="662940"/>
            <a:ext cx="3351275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60982"/>
            <a:ext cx="7865109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7216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1. </a:t>
            </a:r>
            <a:r>
              <a:rPr sz="2700" spc="65" dirty="0">
                <a:latin typeface="Arial"/>
                <a:cs typeface="Arial"/>
              </a:rPr>
              <a:t>You </a:t>
            </a:r>
            <a:r>
              <a:rPr sz="2700" spc="105" dirty="0">
                <a:latin typeface="Arial"/>
                <a:cs typeface="Arial"/>
              </a:rPr>
              <a:t>may </a:t>
            </a:r>
            <a:r>
              <a:rPr sz="2700" spc="135" dirty="0">
                <a:latin typeface="Arial"/>
                <a:cs typeface="Arial"/>
              </a:rPr>
              <a:t>want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90" dirty="0">
                <a:latin typeface="Arial"/>
                <a:cs typeface="Arial"/>
              </a:rPr>
              <a:t>check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company’s  </a:t>
            </a:r>
            <a:r>
              <a:rPr sz="2700" spc="110" dirty="0">
                <a:latin typeface="Arial"/>
                <a:cs typeface="Arial"/>
              </a:rPr>
              <a:t>website </a:t>
            </a:r>
            <a:r>
              <a:rPr sz="2700" spc="130" dirty="0">
                <a:latin typeface="Arial"/>
                <a:cs typeface="Arial"/>
              </a:rPr>
              <a:t>(if </a:t>
            </a:r>
            <a:r>
              <a:rPr sz="2700" spc="120" dirty="0">
                <a:latin typeface="Arial"/>
                <a:cs typeface="Arial"/>
              </a:rPr>
              <a:t>there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70" dirty="0">
                <a:latin typeface="Arial"/>
                <a:cs typeface="Arial"/>
              </a:rPr>
              <a:t>one) </a:t>
            </a:r>
            <a:r>
              <a:rPr sz="2700" spc="170" dirty="0">
                <a:latin typeface="Arial"/>
                <a:cs typeface="Arial"/>
              </a:rPr>
              <a:t>in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advance;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CA1BE"/>
              </a:buClr>
              <a:buFont typeface="Arial"/>
              <a:buChar char=""/>
            </a:pPr>
            <a:endParaRPr sz="3500">
              <a:latin typeface="Arial"/>
              <a:cs typeface="Arial"/>
            </a:endParaRPr>
          </a:p>
          <a:p>
            <a:pPr marL="268605" marR="548640" indent="-256540">
              <a:lnSpc>
                <a:spcPct val="100000"/>
              </a:lnSpc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2. </a:t>
            </a:r>
            <a:r>
              <a:rPr sz="2700" spc="65" dirty="0">
                <a:latin typeface="Arial"/>
                <a:cs typeface="Arial"/>
              </a:rPr>
              <a:t>You </a:t>
            </a:r>
            <a:r>
              <a:rPr sz="2700" spc="150" dirty="0">
                <a:latin typeface="Arial"/>
                <a:cs typeface="Arial"/>
              </a:rPr>
              <a:t>should </a:t>
            </a:r>
            <a:r>
              <a:rPr sz="2700" spc="170" dirty="0">
                <a:latin typeface="Arial"/>
                <a:cs typeface="Arial"/>
              </a:rPr>
              <a:t>know </a:t>
            </a:r>
            <a:r>
              <a:rPr sz="2700" spc="145" dirty="0">
                <a:latin typeface="Arial"/>
                <a:cs typeface="Arial"/>
              </a:rPr>
              <a:t>your own </a:t>
            </a:r>
            <a:r>
              <a:rPr sz="2700" spc="135" dirty="0">
                <a:latin typeface="Arial"/>
                <a:cs typeface="Arial"/>
              </a:rPr>
              <a:t>interest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125" dirty="0">
                <a:latin typeface="Arial"/>
                <a:cs typeface="Arial"/>
              </a:rPr>
              <a:t>skills;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"/>
            </a:pPr>
            <a:endParaRPr sz="35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3. </a:t>
            </a:r>
            <a:r>
              <a:rPr sz="2700" spc="35" dirty="0">
                <a:latin typeface="Arial"/>
                <a:cs typeface="Arial"/>
              </a:rPr>
              <a:t>Prepare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80" dirty="0">
                <a:latin typeface="Arial"/>
                <a:cs typeface="Arial"/>
              </a:rPr>
              <a:t>an </a:t>
            </a:r>
            <a:r>
              <a:rPr sz="2700" spc="150" dirty="0">
                <a:latin typeface="Arial"/>
                <a:cs typeface="Arial"/>
              </a:rPr>
              <a:t>opening </a:t>
            </a:r>
            <a:r>
              <a:rPr sz="2700" spc="135" dirty="0">
                <a:latin typeface="Arial"/>
                <a:cs typeface="Arial"/>
              </a:rPr>
              <a:t>statement </a:t>
            </a:r>
            <a:r>
              <a:rPr sz="2700" spc="165" dirty="0">
                <a:latin typeface="Arial"/>
                <a:cs typeface="Arial"/>
              </a:rPr>
              <a:t>that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tells 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60" dirty="0">
                <a:latin typeface="Arial"/>
                <a:cs typeface="Arial"/>
              </a:rPr>
              <a:t>profile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50" dirty="0">
                <a:latin typeface="Arial"/>
                <a:cs typeface="Arial"/>
              </a:rPr>
              <a:t>who </a:t>
            </a:r>
            <a:r>
              <a:rPr sz="2700" spc="125" dirty="0">
                <a:latin typeface="Arial"/>
                <a:cs typeface="Arial"/>
              </a:rPr>
              <a:t>you </a:t>
            </a:r>
            <a:r>
              <a:rPr sz="2700" spc="60" dirty="0">
                <a:latin typeface="Arial"/>
                <a:cs typeface="Arial"/>
              </a:rPr>
              <a:t>are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5" dirty="0">
                <a:latin typeface="Arial"/>
                <a:cs typeface="Arial"/>
              </a:rPr>
              <a:t>your </a:t>
            </a:r>
            <a:r>
              <a:rPr sz="2700" spc="130" dirty="0">
                <a:latin typeface="Arial"/>
                <a:cs typeface="Arial"/>
              </a:rPr>
              <a:t>interest </a:t>
            </a:r>
            <a:r>
              <a:rPr sz="2700" spc="170" dirty="0">
                <a:latin typeface="Arial"/>
                <a:cs typeface="Arial"/>
              </a:rPr>
              <a:t>in 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position;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212" y="306324"/>
            <a:ext cx="6835140" cy="1042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90702"/>
            <a:ext cx="7843520" cy="50869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946150" indent="-256540">
              <a:lnSpc>
                <a:spcPts val="292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4. </a:t>
            </a:r>
            <a:r>
              <a:rPr sz="2700" spc="175" dirty="0">
                <a:latin typeface="Arial"/>
                <a:cs typeface="Arial"/>
              </a:rPr>
              <a:t>Don’t </a:t>
            </a:r>
            <a:r>
              <a:rPr sz="2700" spc="170" dirty="0">
                <a:latin typeface="Arial"/>
                <a:cs typeface="Arial"/>
              </a:rPr>
              <a:t>forget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75" dirty="0">
                <a:latin typeface="Arial"/>
                <a:cs typeface="Arial"/>
              </a:rPr>
              <a:t>ask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34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recruiter’s  </a:t>
            </a:r>
            <a:r>
              <a:rPr sz="2700" spc="100" dirty="0">
                <a:latin typeface="Arial"/>
                <a:cs typeface="Arial"/>
              </a:rPr>
              <a:t>business</a:t>
            </a:r>
            <a:r>
              <a:rPr sz="2700" spc="55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card;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Arial"/>
              <a:buChar char=""/>
            </a:pPr>
            <a:endParaRPr sz="3200">
              <a:latin typeface="Arial"/>
              <a:cs typeface="Arial"/>
            </a:endParaRPr>
          </a:p>
          <a:p>
            <a:pPr marL="268605" marR="5080" indent="-256540" algn="just">
              <a:lnSpc>
                <a:spcPts val="292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5. </a:t>
            </a:r>
            <a:r>
              <a:rPr sz="2700" spc="60" dirty="0">
                <a:latin typeface="Arial"/>
                <a:cs typeface="Arial"/>
              </a:rPr>
              <a:t>Dress </a:t>
            </a:r>
            <a:r>
              <a:rPr sz="2700" spc="135" dirty="0">
                <a:latin typeface="Arial"/>
                <a:cs typeface="Arial"/>
              </a:rPr>
              <a:t>appropriately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25" dirty="0">
                <a:latin typeface="Arial"/>
                <a:cs typeface="Arial"/>
              </a:rPr>
              <a:t>interview </a:t>
            </a:r>
            <a:r>
              <a:rPr sz="2700" spc="135" dirty="0">
                <a:latin typeface="Arial"/>
                <a:cs typeface="Arial"/>
              </a:rPr>
              <a:t>attire. </a:t>
            </a:r>
            <a:r>
              <a:rPr sz="2700" spc="30" dirty="0">
                <a:latin typeface="Arial"/>
                <a:cs typeface="Arial"/>
              </a:rPr>
              <a:t>You  </a:t>
            </a:r>
            <a:r>
              <a:rPr sz="2700" spc="135" dirty="0">
                <a:latin typeface="Arial"/>
                <a:cs typeface="Arial"/>
              </a:rPr>
              <a:t>want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95" dirty="0">
                <a:latin typeface="Arial"/>
                <a:cs typeface="Arial"/>
              </a:rPr>
              <a:t>give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70" dirty="0">
                <a:latin typeface="Arial"/>
                <a:cs typeface="Arial"/>
              </a:rPr>
              <a:t>good </a:t>
            </a:r>
            <a:r>
              <a:rPr sz="2700" spc="180" dirty="0">
                <a:latin typeface="Arial"/>
                <a:cs typeface="Arial"/>
              </a:rPr>
              <a:t>first </a:t>
            </a:r>
            <a:r>
              <a:rPr sz="2700" spc="135" dirty="0">
                <a:latin typeface="Arial"/>
                <a:cs typeface="Arial"/>
              </a:rPr>
              <a:t>impression </a:t>
            </a:r>
            <a:r>
              <a:rPr sz="2700" spc="114" dirty="0">
                <a:latin typeface="Arial"/>
                <a:cs typeface="Arial"/>
              </a:rPr>
              <a:t>and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175" dirty="0">
                <a:latin typeface="Arial"/>
                <a:cs typeface="Arial"/>
              </a:rPr>
              <a:t>look  </a:t>
            </a:r>
            <a:r>
              <a:rPr sz="2700" spc="140" dirty="0">
                <a:latin typeface="Arial"/>
                <a:cs typeface="Arial"/>
              </a:rPr>
              <a:t>like </a:t>
            </a:r>
            <a:r>
              <a:rPr sz="2700" spc="105" dirty="0">
                <a:latin typeface="Arial"/>
                <a:cs typeface="Arial"/>
              </a:rPr>
              <a:t>one </a:t>
            </a:r>
            <a:r>
              <a:rPr sz="2700" spc="150" dirty="0">
                <a:latin typeface="Arial"/>
                <a:cs typeface="Arial"/>
              </a:rPr>
              <a:t>who </a:t>
            </a:r>
            <a:r>
              <a:rPr sz="2700" spc="60" dirty="0">
                <a:latin typeface="Arial"/>
                <a:cs typeface="Arial"/>
              </a:rPr>
              <a:t>can </a:t>
            </a:r>
            <a:r>
              <a:rPr sz="2700" spc="95" dirty="0">
                <a:latin typeface="Arial"/>
                <a:cs typeface="Arial"/>
              </a:rPr>
              <a:t>be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55" dirty="0">
                <a:latin typeface="Arial"/>
                <a:cs typeface="Arial"/>
              </a:rPr>
              <a:t>asset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200" dirty="0">
                <a:latin typeface="Arial"/>
                <a:cs typeface="Arial"/>
              </a:rPr>
              <a:t>to</a:t>
            </a:r>
            <a:endParaRPr sz="2700">
              <a:latin typeface="Arial"/>
              <a:cs typeface="Arial"/>
            </a:endParaRPr>
          </a:p>
          <a:p>
            <a:pPr marL="268605" algn="just">
              <a:lnSpc>
                <a:spcPts val="2865"/>
              </a:lnSpc>
            </a:pP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profession;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268605" marR="75565" indent="-256540">
              <a:lnSpc>
                <a:spcPct val="9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155" dirty="0">
                <a:latin typeface="Arial"/>
                <a:cs typeface="Arial"/>
              </a:rPr>
              <a:t>6. </a:t>
            </a:r>
            <a:r>
              <a:rPr sz="2700" spc="175" dirty="0">
                <a:latin typeface="Arial"/>
                <a:cs typeface="Arial"/>
              </a:rPr>
              <a:t>Don’t </a:t>
            </a:r>
            <a:r>
              <a:rPr sz="2700" spc="170" dirty="0">
                <a:latin typeface="Arial"/>
                <a:cs typeface="Arial"/>
              </a:rPr>
              <a:t>forget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75" dirty="0">
                <a:latin typeface="Arial"/>
                <a:cs typeface="Arial"/>
              </a:rPr>
              <a:t>ask </a:t>
            </a:r>
            <a:r>
              <a:rPr sz="2700" spc="125" dirty="0">
                <a:latin typeface="Arial"/>
                <a:cs typeface="Arial"/>
              </a:rPr>
              <a:t>questions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5" dirty="0">
                <a:latin typeface="Arial"/>
                <a:cs typeface="Arial"/>
              </a:rPr>
              <a:t>the  </a:t>
            </a:r>
            <a:r>
              <a:rPr sz="2700" spc="120" dirty="0">
                <a:latin typeface="Arial"/>
                <a:cs typeface="Arial"/>
              </a:rPr>
              <a:t>interviewer </a:t>
            </a:r>
            <a:r>
              <a:rPr sz="2700" spc="150" dirty="0">
                <a:latin typeface="Arial"/>
                <a:cs typeface="Arial"/>
              </a:rPr>
              <a:t>about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60" dirty="0">
                <a:latin typeface="Arial"/>
                <a:cs typeface="Arial"/>
              </a:rPr>
              <a:t>position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45" dirty="0">
                <a:latin typeface="Arial"/>
                <a:cs typeface="Arial"/>
              </a:rPr>
              <a:t>requirement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65" dirty="0">
                <a:latin typeface="Arial"/>
                <a:cs typeface="Arial"/>
              </a:rPr>
              <a:t>succeed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55" dirty="0">
                <a:latin typeface="Arial"/>
                <a:cs typeface="Arial"/>
              </a:rPr>
              <a:t>position.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This  </a:t>
            </a:r>
            <a:r>
              <a:rPr sz="2700" spc="165" dirty="0">
                <a:latin typeface="Arial"/>
                <a:cs typeface="Arial"/>
              </a:rPr>
              <a:t>will </a:t>
            </a:r>
            <a:r>
              <a:rPr sz="2700" spc="120" dirty="0">
                <a:latin typeface="Arial"/>
                <a:cs typeface="Arial"/>
              </a:rPr>
              <a:t>show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interviewer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35" dirty="0">
                <a:latin typeface="Arial"/>
                <a:cs typeface="Arial"/>
              </a:rPr>
              <a:t>you’re  </a:t>
            </a:r>
            <a:r>
              <a:rPr sz="2700" spc="120" dirty="0">
                <a:latin typeface="Arial"/>
                <a:cs typeface="Arial"/>
              </a:rPr>
              <a:t>enthusiastic </a:t>
            </a:r>
            <a:r>
              <a:rPr sz="2700" spc="150" dirty="0">
                <a:latin typeface="Arial"/>
                <a:cs typeface="Arial"/>
              </a:rPr>
              <a:t>about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job.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813382"/>
            <a:ext cx="796035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55" dirty="0"/>
              <a:t>1. </a:t>
            </a:r>
            <a:r>
              <a:rPr sz="2700" b="0" spc="-125" dirty="0">
                <a:latin typeface="Arial"/>
                <a:cs typeface="Arial"/>
              </a:rPr>
              <a:t>Be </a:t>
            </a:r>
            <a:r>
              <a:rPr sz="2700" b="0" spc="100" dirty="0">
                <a:latin typeface="Arial"/>
                <a:cs typeface="Arial"/>
              </a:rPr>
              <a:t>sure </a:t>
            </a:r>
            <a:r>
              <a:rPr sz="2700" b="0" spc="204" dirty="0">
                <a:latin typeface="Arial"/>
                <a:cs typeface="Arial"/>
              </a:rPr>
              <a:t>to </a:t>
            </a:r>
            <a:r>
              <a:rPr sz="2700" b="0" spc="100" dirty="0">
                <a:latin typeface="Arial"/>
                <a:cs typeface="Arial"/>
              </a:rPr>
              <a:t>send </a:t>
            </a:r>
            <a:r>
              <a:rPr sz="2700" b="0" spc="-10" dirty="0">
                <a:latin typeface="Arial"/>
                <a:cs typeface="Arial"/>
              </a:rPr>
              <a:t>a </a:t>
            </a:r>
            <a:r>
              <a:rPr sz="2700" b="0" spc="170" dirty="0">
                <a:latin typeface="Arial"/>
                <a:cs typeface="Arial"/>
              </a:rPr>
              <a:t>formal </a:t>
            </a:r>
            <a:r>
              <a:rPr sz="2700" b="0" spc="160" dirty="0">
                <a:latin typeface="Arial"/>
                <a:cs typeface="Arial"/>
              </a:rPr>
              <a:t>thank </a:t>
            </a:r>
            <a:r>
              <a:rPr sz="2700" b="0" spc="125" dirty="0">
                <a:latin typeface="Arial"/>
                <a:cs typeface="Arial"/>
              </a:rPr>
              <a:t>you </a:t>
            </a:r>
            <a:r>
              <a:rPr sz="2700" b="0" spc="145" dirty="0">
                <a:latin typeface="Arial"/>
                <a:cs typeface="Arial"/>
              </a:rPr>
              <a:t>letter</a:t>
            </a:r>
            <a:r>
              <a:rPr sz="2700" b="0" spc="15" dirty="0">
                <a:latin typeface="Arial"/>
                <a:cs typeface="Arial"/>
              </a:rPr>
              <a:t> </a:t>
            </a:r>
            <a:r>
              <a:rPr sz="2700" b="0" spc="200" dirty="0">
                <a:latin typeface="Arial"/>
                <a:cs typeface="Arial"/>
              </a:rPr>
              <a:t>to  </a:t>
            </a:r>
            <a:r>
              <a:rPr sz="2700" b="0" spc="140" dirty="0">
                <a:latin typeface="Arial"/>
                <a:cs typeface="Arial"/>
              </a:rPr>
              <a:t>the </a:t>
            </a:r>
            <a:r>
              <a:rPr sz="2700" b="0" spc="120" dirty="0">
                <a:latin typeface="Arial"/>
                <a:cs typeface="Arial"/>
              </a:rPr>
              <a:t>person </a:t>
            </a:r>
            <a:r>
              <a:rPr sz="2700" b="0" spc="165" dirty="0">
                <a:latin typeface="Arial"/>
                <a:cs typeface="Arial"/>
              </a:rPr>
              <a:t>that </a:t>
            </a:r>
            <a:r>
              <a:rPr sz="2700" b="0" spc="114" dirty="0">
                <a:latin typeface="Arial"/>
                <a:cs typeface="Arial"/>
              </a:rPr>
              <a:t>interviewed </a:t>
            </a:r>
            <a:r>
              <a:rPr sz="2700" b="0" spc="120" dirty="0">
                <a:latin typeface="Arial"/>
                <a:cs typeface="Arial"/>
              </a:rPr>
              <a:t>you. </a:t>
            </a:r>
            <a:r>
              <a:rPr sz="2700" b="0" spc="95" dirty="0">
                <a:latin typeface="Arial"/>
                <a:cs typeface="Arial"/>
              </a:rPr>
              <a:t>In </a:t>
            </a:r>
            <a:r>
              <a:rPr sz="2700" b="0" spc="140" dirty="0">
                <a:latin typeface="Arial"/>
                <a:cs typeface="Arial"/>
              </a:rPr>
              <a:t>the </a:t>
            </a:r>
            <a:r>
              <a:rPr sz="2700" b="0" spc="135" dirty="0">
                <a:latin typeface="Arial"/>
                <a:cs typeface="Arial"/>
              </a:rPr>
              <a:t>letter,  </a:t>
            </a:r>
            <a:r>
              <a:rPr sz="2700" b="0" spc="125" dirty="0">
                <a:latin typeface="Arial"/>
                <a:cs typeface="Arial"/>
              </a:rPr>
              <a:t>you </a:t>
            </a:r>
            <a:r>
              <a:rPr sz="2700" b="0" spc="105" dirty="0">
                <a:latin typeface="Arial"/>
                <a:cs typeface="Arial"/>
              </a:rPr>
              <a:t>may </a:t>
            </a:r>
            <a:r>
              <a:rPr sz="2700" b="0" spc="135" dirty="0">
                <a:latin typeface="Arial"/>
                <a:cs typeface="Arial"/>
              </a:rPr>
              <a:t>want </a:t>
            </a:r>
            <a:r>
              <a:rPr sz="2700" b="0" spc="204" dirty="0">
                <a:latin typeface="Arial"/>
                <a:cs typeface="Arial"/>
              </a:rPr>
              <a:t>to </a:t>
            </a:r>
            <a:r>
              <a:rPr sz="2700" b="0" spc="80" dirty="0">
                <a:latin typeface="Arial"/>
                <a:cs typeface="Arial"/>
              </a:rPr>
              <a:t>share </a:t>
            </a:r>
            <a:r>
              <a:rPr sz="2700" b="0" spc="185" dirty="0">
                <a:latin typeface="Arial"/>
                <a:cs typeface="Arial"/>
              </a:rPr>
              <a:t>with </a:t>
            </a:r>
            <a:r>
              <a:rPr sz="2700" b="0" spc="204" dirty="0">
                <a:latin typeface="Arial"/>
                <a:cs typeface="Arial"/>
              </a:rPr>
              <a:t>him </a:t>
            </a:r>
            <a:r>
              <a:rPr sz="2700" b="0" spc="175" dirty="0">
                <a:latin typeface="Arial"/>
                <a:cs typeface="Arial"/>
              </a:rPr>
              <a:t>or </a:t>
            </a:r>
            <a:r>
              <a:rPr sz="2700" b="0" spc="125" dirty="0">
                <a:latin typeface="Arial"/>
                <a:cs typeface="Arial"/>
              </a:rPr>
              <a:t>her </a:t>
            </a:r>
            <a:r>
              <a:rPr sz="2700" b="0" spc="150" dirty="0">
                <a:latin typeface="Arial"/>
                <a:cs typeface="Arial"/>
              </a:rPr>
              <a:t>about  </a:t>
            </a:r>
            <a:r>
              <a:rPr sz="2700" b="0" spc="140" dirty="0">
                <a:latin typeface="Arial"/>
                <a:cs typeface="Arial"/>
              </a:rPr>
              <a:t>the </a:t>
            </a:r>
            <a:r>
              <a:rPr sz="2700" b="0" spc="145" dirty="0">
                <a:latin typeface="Arial"/>
                <a:cs typeface="Arial"/>
              </a:rPr>
              <a:t>project </a:t>
            </a:r>
            <a:r>
              <a:rPr sz="2700" b="0" spc="90" dirty="0">
                <a:latin typeface="Arial"/>
                <a:cs typeface="Arial"/>
              </a:rPr>
              <a:t>discussed </a:t>
            </a:r>
            <a:r>
              <a:rPr sz="2700" b="0" spc="180" dirty="0">
                <a:latin typeface="Arial"/>
                <a:cs typeface="Arial"/>
              </a:rPr>
              <a:t>during </a:t>
            </a:r>
            <a:r>
              <a:rPr sz="2700" b="0" spc="140" dirty="0">
                <a:latin typeface="Arial"/>
                <a:cs typeface="Arial"/>
              </a:rPr>
              <a:t>the</a:t>
            </a:r>
            <a:r>
              <a:rPr sz="2700" b="0" spc="-110" dirty="0">
                <a:latin typeface="Arial"/>
                <a:cs typeface="Arial"/>
              </a:rPr>
              <a:t> </a:t>
            </a:r>
            <a:r>
              <a:rPr sz="2700" b="0" spc="120" dirty="0">
                <a:latin typeface="Arial"/>
                <a:cs typeface="Arial"/>
              </a:rPr>
              <a:t>interview.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971925"/>
            <a:ext cx="7005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1" spc="155" dirty="0">
                <a:latin typeface="Arial"/>
                <a:cs typeface="Arial"/>
              </a:rPr>
              <a:t>2. </a:t>
            </a:r>
            <a:r>
              <a:rPr sz="2700" spc="130" dirty="0">
                <a:latin typeface="Arial"/>
                <a:cs typeface="Arial"/>
              </a:rPr>
              <a:t>Continue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5" dirty="0">
                <a:latin typeface="Arial"/>
                <a:cs typeface="Arial"/>
              </a:rPr>
              <a:t>maintain </a:t>
            </a:r>
            <a:r>
              <a:rPr sz="2700" spc="125" dirty="0">
                <a:latin typeface="Arial"/>
                <a:cs typeface="Arial"/>
              </a:rPr>
              <a:t>contact </a:t>
            </a:r>
            <a:r>
              <a:rPr sz="2700" spc="185" dirty="0">
                <a:latin typeface="Arial"/>
                <a:cs typeface="Arial"/>
              </a:rPr>
              <a:t>with</a:t>
            </a:r>
            <a:r>
              <a:rPr sz="2700" spc="-254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20" dirty="0">
                <a:latin typeface="Arial"/>
                <a:cs typeface="Arial"/>
              </a:rPr>
              <a:t>person </a:t>
            </a:r>
            <a:r>
              <a:rPr sz="2700" spc="125" dirty="0">
                <a:latin typeface="Arial"/>
                <a:cs typeface="Arial"/>
              </a:rPr>
              <a:t>you</a:t>
            </a:r>
            <a:r>
              <a:rPr sz="2700" spc="4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interviewed;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1" y="306324"/>
            <a:ext cx="7598664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822705"/>
            <a:ext cx="795020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r>
              <a:rPr sz="1800" b="0" spc="54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700" spc="155" dirty="0"/>
              <a:t>3. </a:t>
            </a:r>
            <a:r>
              <a:rPr sz="2700" b="0" spc="20" dirty="0">
                <a:latin typeface="Arial"/>
                <a:cs typeface="Arial"/>
              </a:rPr>
              <a:t>When </a:t>
            </a:r>
            <a:r>
              <a:rPr sz="2700" b="0" spc="125" dirty="0">
                <a:latin typeface="Arial"/>
                <a:cs typeface="Arial"/>
              </a:rPr>
              <a:t>you </a:t>
            </a:r>
            <a:r>
              <a:rPr sz="2700" b="0" spc="95" dirty="0">
                <a:latin typeface="Arial"/>
                <a:cs typeface="Arial"/>
              </a:rPr>
              <a:t>decide </a:t>
            </a:r>
            <a:r>
              <a:rPr sz="2700" b="0" spc="204" dirty="0">
                <a:latin typeface="Arial"/>
                <a:cs typeface="Arial"/>
              </a:rPr>
              <a:t>to </a:t>
            </a:r>
            <a:r>
              <a:rPr sz="2700" b="0" spc="130" dirty="0">
                <a:latin typeface="Arial"/>
                <a:cs typeface="Arial"/>
              </a:rPr>
              <a:t>pursue </a:t>
            </a:r>
            <a:r>
              <a:rPr sz="2700" b="0" spc="140" dirty="0">
                <a:latin typeface="Arial"/>
                <a:cs typeface="Arial"/>
              </a:rPr>
              <a:t>the </a:t>
            </a:r>
            <a:r>
              <a:rPr sz="2700" b="0" spc="65" dirty="0">
                <a:latin typeface="Arial"/>
                <a:cs typeface="Arial"/>
              </a:rPr>
              <a:t>career</a:t>
            </a:r>
            <a:r>
              <a:rPr sz="2700" b="0" spc="-150" dirty="0">
                <a:latin typeface="Arial"/>
                <a:cs typeface="Arial"/>
              </a:rPr>
              <a:t> </a:t>
            </a:r>
            <a:r>
              <a:rPr sz="2700" b="0" spc="105" dirty="0">
                <a:latin typeface="Arial"/>
                <a:cs typeface="Arial"/>
              </a:rPr>
              <a:t>field,  </a:t>
            </a:r>
            <a:r>
              <a:rPr sz="2700" b="0" spc="125" dirty="0">
                <a:latin typeface="Arial"/>
                <a:cs typeface="Arial"/>
              </a:rPr>
              <a:t>you </a:t>
            </a:r>
            <a:r>
              <a:rPr sz="2700" b="0" spc="150" dirty="0">
                <a:latin typeface="Arial"/>
                <a:cs typeface="Arial"/>
              </a:rPr>
              <a:t>should </a:t>
            </a:r>
            <a:r>
              <a:rPr sz="2700" b="0" spc="100" dirty="0">
                <a:latin typeface="Arial"/>
                <a:cs typeface="Arial"/>
              </a:rPr>
              <a:t>send </a:t>
            </a:r>
            <a:r>
              <a:rPr sz="2700" b="0" spc="-15" dirty="0">
                <a:latin typeface="Arial"/>
                <a:cs typeface="Arial"/>
              </a:rPr>
              <a:t>a </a:t>
            </a:r>
            <a:r>
              <a:rPr sz="2700" b="0" spc="145" dirty="0">
                <a:latin typeface="Arial"/>
                <a:cs typeface="Arial"/>
              </a:rPr>
              <a:t>letter </a:t>
            </a:r>
            <a:r>
              <a:rPr sz="2700" b="0" spc="125" dirty="0">
                <a:latin typeface="Arial"/>
                <a:cs typeface="Arial"/>
              </a:rPr>
              <a:t>by </a:t>
            </a:r>
            <a:r>
              <a:rPr sz="2700" b="0" spc="150" dirty="0">
                <a:latin typeface="Arial"/>
                <a:cs typeface="Arial"/>
              </a:rPr>
              <a:t>stating </a:t>
            </a:r>
            <a:r>
              <a:rPr sz="2700" b="0" spc="155" dirty="0">
                <a:latin typeface="Arial"/>
                <a:cs typeface="Arial"/>
              </a:rPr>
              <a:t>something  </a:t>
            </a:r>
            <a:r>
              <a:rPr sz="2700" b="0" spc="140" dirty="0">
                <a:latin typeface="Arial"/>
                <a:cs typeface="Arial"/>
              </a:rPr>
              <a:t>like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101723"/>
            <a:ext cx="7810500" cy="3281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4510" marR="263525" indent="-228600" algn="just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615315" algn="l"/>
              </a:tabLst>
            </a:pPr>
            <a:r>
              <a:rPr dirty="0"/>
              <a:t>	</a:t>
            </a:r>
            <a:r>
              <a:rPr sz="2300" spc="90" dirty="0">
                <a:latin typeface="Arial"/>
                <a:cs typeface="Arial"/>
              </a:rPr>
              <a:t>” </a:t>
            </a:r>
            <a:r>
              <a:rPr sz="2300" spc="180" dirty="0">
                <a:latin typeface="Arial"/>
                <a:cs typeface="Arial"/>
              </a:rPr>
              <a:t>if </a:t>
            </a:r>
            <a:r>
              <a:rPr sz="2300" spc="110" dirty="0">
                <a:latin typeface="Arial"/>
                <a:cs typeface="Arial"/>
              </a:rPr>
              <a:t>you </a:t>
            </a:r>
            <a:r>
              <a:rPr sz="2300" spc="80" dirty="0">
                <a:latin typeface="Arial"/>
                <a:cs typeface="Arial"/>
              </a:rPr>
              <a:t>hear </a:t>
            </a:r>
            <a:r>
              <a:rPr sz="2300" spc="60" dirty="0">
                <a:latin typeface="Arial"/>
                <a:cs typeface="Arial"/>
              </a:rPr>
              <a:t>any </a:t>
            </a:r>
            <a:r>
              <a:rPr sz="2300" spc="160" dirty="0">
                <a:latin typeface="Arial"/>
                <a:cs typeface="Arial"/>
              </a:rPr>
              <a:t>job </a:t>
            </a:r>
            <a:r>
              <a:rPr sz="2300" spc="135" dirty="0">
                <a:latin typeface="Arial"/>
                <a:cs typeface="Arial"/>
              </a:rPr>
              <a:t>opportunities, </a:t>
            </a:r>
            <a:r>
              <a:rPr sz="2300" spc="155" dirty="0">
                <a:latin typeface="Arial"/>
                <a:cs typeface="Arial"/>
              </a:rPr>
              <a:t>i </a:t>
            </a:r>
            <a:r>
              <a:rPr sz="2300" spc="145" dirty="0">
                <a:latin typeface="Arial"/>
                <a:cs typeface="Arial"/>
              </a:rPr>
              <a:t>would</a:t>
            </a:r>
            <a:r>
              <a:rPr sz="2300" spc="-310" dirty="0">
                <a:latin typeface="Arial"/>
                <a:cs typeface="Arial"/>
              </a:rPr>
              <a:t> </a:t>
            </a:r>
            <a:r>
              <a:rPr sz="2300" spc="85" dirty="0">
                <a:latin typeface="Arial"/>
                <a:cs typeface="Arial"/>
              </a:rPr>
              <a:t>really  appreciate </a:t>
            </a:r>
            <a:r>
              <a:rPr sz="2300" spc="110" dirty="0">
                <a:latin typeface="Arial"/>
                <a:cs typeface="Arial"/>
              </a:rPr>
              <a:t>hearing </a:t>
            </a:r>
            <a:r>
              <a:rPr sz="2300" spc="185" dirty="0">
                <a:latin typeface="Arial"/>
                <a:cs typeface="Arial"/>
              </a:rPr>
              <a:t>from </a:t>
            </a:r>
            <a:r>
              <a:rPr sz="2300" spc="100" dirty="0">
                <a:latin typeface="Arial"/>
                <a:cs typeface="Arial"/>
              </a:rPr>
              <a:t>you. Thank </a:t>
            </a:r>
            <a:r>
              <a:rPr sz="2300" spc="110" dirty="0">
                <a:latin typeface="Arial"/>
                <a:cs typeface="Arial"/>
              </a:rPr>
              <a:t>you </a:t>
            </a:r>
            <a:r>
              <a:rPr sz="2300" spc="80" dirty="0">
                <a:latin typeface="Arial"/>
                <a:cs typeface="Arial"/>
              </a:rPr>
              <a:t>so </a:t>
            </a:r>
            <a:r>
              <a:rPr sz="2300" spc="135" dirty="0">
                <a:latin typeface="Arial"/>
                <a:cs typeface="Arial"/>
              </a:rPr>
              <a:t>much  </a:t>
            </a:r>
            <a:r>
              <a:rPr sz="2300" spc="170" dirty="0">
                <a:latin typeface="Arial"/>
                <a:cs typeface="Arial"/>
              </a:rPr>
              <a:t>for </a:t>
            </a:r>
            <a:r>
              <a:rPr sz="2300" spc="125" dirty="0">
                <a:latin typeface="Arial"/>
                <a:cs typeface="Arial"/>
              </a:rPr>
              <a:t>your </a:t>
            </a:r>
            <a:r>
              <a:rPr sz="2300" spc="150" dirty="0">
                <a:latin typeface="Arial"/>
                <a:cs typeface="Arial"/>
              </a:rPr>
              <a:t>time </a:t>
            </a:r>
            <a:r>
              <a:rPr sz="2300" spc="100" dirty="0">
                <a:latin typeface="Arial"/>
                <a:cs typeface="Arial"/>
              </a:rPr>
              <a:t>and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spc="105" dirty="0">
                <a:latin typeface="Arial"/>
                <a:cs typeface="Arial"/>
              </a:rPr>
              <a:t>consideration.”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-125" dirty="0">
                <a:latin typeface="Arial"/>
                <a:cs typeface="Arial"/>
              </a:rPr>
              <a:t>We </a:t>
            </a:r>
            <a:r>
              <a:rPr sz="2700" spc="80" dirty="0">
                <a:latin typeface="Arial"/>
                <a:cs typeface="Arial"/>
              </a:rPr>
              <a:t>also </a:t>
            </a:r>
            <a:r>
              <a:rPr sz="2700" spc="50" dirty="0">
                <a:latin typeface="Arial"/>
                <a:cs typeface="Arial"/>
              </a:rPr>
              <a:t>have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114" dirty="0">
                <a:latin typeface="Arial"/>
                <a:cs typeface="Arial"/>
              </a:rPr>
              <a:t>article</a:t>
            </a:r>
            <a:r>
              <a:rPr sz="2700" spc="35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on:</a:t>
            </a:r>
            <a:endParaRPr sz="27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  <a:spcBef>
                <a:spcPts val="414"/>
              </a:spcBef>
            </a:pPr>
            <a:r>
              <a:rPr sz="2700" b="1" spc="10" dirty="0">
                <a:latin typeface="Arial"/>
                <a:cs typeface="Arial"/>
              </a:rPr>
              <a:t>how </a:t>
            </a:r>
            <a:r>
              <a:rPr sz="2700" b="1" spc="60" dirty="0">
                <a:latin typeface="Arial"/>
                <a:cs typeface="Arial"/>
              </a:rPr>
              <a:t>to </a:t>
            </a:r>
            <a:r>
              <a:rPr sz="2700" b="1" spc="40" dirty="0">
                <a:latin typeface="Arial"/>
                <a:cs typeface="Arial"/>
              </a:rPr>
              <a:t>write </a:t>
            </a:r>
            <a:r>
              <a:rPr sz="2700" b="1" spc="-10" dirty="0">
                <a:latin typeface="Arial"/>
                <a:cs typeface="Arial"/>
              </a:rPr>
              <a:t>a </a:t>
            </a:r>
            <a:r>
              <a:rPr sz="2700" b="1" spc="25" dirty="0">
                <a:latin typeface="Arial"/>
                <a:cs typeface="Arial"/>
              </a:rPr>
              <a:t>good </a:t>
            </a:r>
            <a:r>
              <a:rPr sz="2700" b="1" spc="15" dirty="0">
                <a:latin typeface="Arial"/>
                <a:cs typeface="Arial"/>
              </a:rPr>
              <a:t>resume </a:t>
            </a:r>
            <a:r>
              <a:rPr sz="2700" b="1" spc="-70" dirty="0">
                <a:latin typeface="Arial"/>
                <a:cs typeface="Arial"/>
              </a:rPr>
              <a:t>as</a:t>
            </a:r>
            <a:r>
              <a:rPr sz="2700" b="1" spc="375" dirty="0">
                <a:latin typeface="Arial"/>
                <a:cs typeface="Arial"/>
              </a:rPr>
              <a:t> </a:t>
            </a:r>
            <a:r>
              <a:rPr sz="2700" b="1" spc="10" dirty="0">
                <a:latin typeface="Arial"/>
                <a:cs typeface="Arial"/>
              </a:rPr>
              <a:t>well</a:t>
            </a:r>
            <a:endParaRPr sz="2700">
              <a:latin typeface="Arial"/>
              <a:cs typeface="Arial"/>
            </a:endParaRPr>
          </a:p>
          <a:p>
            <a:pPr marL="268605" marR="5080">
              <a:lnSpc>
                <a:spcPct val="100000"/>
              </a:lnSpc>
            </a:pPr>
            <a:r>
              <a:rPr sz="2700" spc="110" dirty="0">
                <a:latin typeface="Arial"/>
                <a:cs typeface="Arial"/>
              </a:rPr>
              <a:t>at: </a:t>
            </a:r>
            <a:r>
              <a:rPr sz="2700" u="heavy" spc="1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http://topuniversity.clicknsmart.com/201 </a:t>
            </a:r>
            <a:r>
              <a:rPr sz="2700" spc="190" dirty="0">
                <a:solidFill>
                  <a:srgbClr val="FF8118"/>
                </a:solidFill>
                <a:latin typeface="Arial"/>
                <a:cs typeface="Arial"/>
              </a:rPr>
              <a:t> </a:t>
            </a:r>
            <a:r>
              <a:rPr sz="2700" u="heavy" spc="27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0/05/how-to-write-a-good-resume/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5980" marR="5080" indent="-2005964">
              <a:lnSpc>
                <a:spcPct val="100000"/>
              </a:lnSpc>
              <a:spcBef>
                <a:spcPts val="95"/>
              </a:spcBef>
            </a:pPr>
            <a:r>
              <a:rPr spc="300" dirty="0"/>
              <a:t>7 </a:t>
            </a:r>
            <a:r>
              <a:rPr spc="-5" dirty="0"/>
              <a:t>Typical Questions </a:t>
            </a:r>
            <a:r>
              <a:rPr spc="-45" dirty="0"/>
              <a:t>Employers  </a:t>
            </a:r>
            <a:r>
              <a:rPr spc="-65" dirty="0"/>
              <a:t>Ask</a:t>
            </a:r>
            <a:r>
              <a:rPr spc="100" dirty="0"/>
              <a:t> </a:t>
            </a:r>
            <a:r>
              <a:rPr spc="10" dirty="0"/>
              <a:t>Candidates</a:t>
            </a:r>
          </a:p>
        </p:txBody>
      </p:sp>
      <p:sp>
        <p:nvSpPr>
          <p:cNvPr id="3" name="object 3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950834" cy="4345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279400" indent="-256540">
              <a:lnSpc>
                <a:spcPct val="90000"/>
              </a:lnSpc>
              <a:spcBef>
                <a:spcPts val="42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0" dirty="0">
                <a:latin typeface="Arial"/>
                <a:cs typeface="Arial"/>
              </a:rPr>
              <a:t>During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85" dirty="0">
                <a:latin typeface="Arial"/>
                <a:cs typeface="Arial"/>
              </a:rPr>
              <a:t>job </a:t>
            </a:r>
            <a:r>
              <a:rPr sz="2700" spc="120" dirty="0">
                <a:latin typeface="Arial"/>
                <a:cs typeface="Arial"/>
              </a:rPr>
              <a:t>interview, </a:t>
            </a:r>
            <a:r>
              <a:rPr sz="2700" spc="195" dirty="0">
                <a:latin typeface="Arial"/>
                <a:cs typeface="Arial"/>
              </a:rPr>
              <a:t>think of </a:t>
            </a:r>
            <a:r>
              <a:rPr sz="2700" spc="125" dirty="0">
                <a:latin typeface="Arial"/>
                <a:cs typeface="Arial"/>
              </a:rPr>
              <a:t>yourself </a:t>
            </a:r>
            <a:r>
              <a:rPr sz="2700" spc="5" dirty="0">
                <a:latin typeface="Arial"/>
                <a:cs typeface="Arial"/>
              </a:rPr>
              <a:t>as</a:t>
            </a:r>
            <a:r>
              <a:rPr sz="2700" spc="-260" dirty="0">
                <a:latin typeface="Arial"/>
                <a:cs typeface="Arial"/>
              </a:rPr>
              <a:t> </a:t>
            </a:r>
            <a:r>
              <a:rPr sz="2700" spc="-15" dirty="0">
                <a:latin typeface="Arial"/>
                <a:cs typeface="Arial"/>
              </a:rPr>
              <a:t>a  </a:t>
            </a:r>
            <a:r>
              <a:rPr sz="2700" spc="165" dirty="0">
                <a:latin typeface="Arial"/>
                <a:cs typeface="Arial"/>
              </a:rPr>
              <a:t>marketing </a:t>
            </a:r>
            <a:r>
              <a:rPr sz="2700" spc="105" dirty="0">
                <a:latin typeface="Arial"/>
                <a:cs typeface="Arial"/>
              </a:rPr>
              <a:t>representative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75" dirty="0">
                <a:latin typeface="Arial"/>
                <a:cs typeface="Arial"/>
              </a:rPr>
              <a:t>very </a:t>
            </a:r>
            <a:r>
              <a:rPr sz="2700" spc="150" dirty="0">
                <a:latin typeface="Arial"/>
                <a:cs typeface="Arial"/>
              </a:rPr>
              <a:t>unique  </a:t>
            </a:r>
            <a:r>
              <a:rPr sz="2700" spc="160" dirty="0">
                <a:latin typeface="Arial"/>
                <a:cs typeface="Arial"/>
              </a:rPr>
              <a:t>product,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YOU.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"/>
            </a:pPr>
            <a:endParaRPr sz="325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/>
                <a:cs typeface="Arial"/>
              </a:rPr>
              <a:t>You </a:t>
            </a:r>
            <a:r>
              <a:rPr sz="2700" spc="180" dirty="0">
                <a:latin typeface="Arial"/>
                <a:cs typeface="Arial"/>
              </a:rPr>
              <a:t>must </a:t>
            </a:r>
            <a:r>
              <a:rPr sz="2700" spc="165" dirty="0">
                <a:latin typeface="Arial"/>
                <a:cs typeface="Arial"/>
              </a:rPr>
              <a:t>offer </a:t>
            </a:r>
            <a:r>
              <a:rPr sz="2700" spc="125" dirty="0">
                <a:latin typeface="Arial"/>
                <a:cs typeface="Arial"/>
              </a:rPr>
              <a:t>convincing </a:t>
            </a:r>
            <a:r>
              <a:rPr sz="2700" spc="160" dirty="0">
                <a:latin typeface="Arial"/>
                <a:cs typeface="Arial"/>
              </a:rPr>
              <a:t>proofs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25" dirty="0">
                <a:latin typeface="Arial"/>
                <a:cs typeface="Arial"/>
              </a:rPr>
              <a:t>you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are 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person </a:t>
            </a:r>
            <a:r>
              <a:rPr sz="2700" spc="114" dirty="0">
                <a:latin typeface="Arial"/>
                <a:cs typeface="Arial"/>
              </a:rPr>
              <a:t>best </a:t>
            </a:r>
            <a:r>
              <a:rPr sz="2700" spc="145" dirty="0">
                <a:latin typeface="Arial"/>
                <a:cs typeface="Arial"/>
              </a:rPr>
              <a:t>qualified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position.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Arial"/>
              <a:buChar char=""/>
            </a:pPr>
            <a:endParaRPr sz="3200">
              <a:latin typeface="Arial"/>
              <a:cs typeface="Arial"/>
            </a:endParaRPr>
          </a:p>
          <a:p>
            <a:pPr marL="268605" marR="956310" indent="-256540" algn="just">
              <a:lnSpc>
                <a:spcPts val="2920"/>
              </a:lnSpc>
              <a:spcBef>
                <a:spcPts val="5"/>
              </a:spcBef>
              <a:buClr>
                <a:srgbClr val="2CA1BE"/>
              </a:buClr>
              <a:buSzPct val="66666"/>
              <a:buChar char=""/>
              <a:tabLst>
                <a:tab pos="269240" algn="l"/>
              </a:tabLst>
            </a:pPr>
            <a:r>
              <a:rPr sz="2700" spc="85" dirty="0">
                <a:latin typeface="Arial"/>
                <a:cs typeface="Arial"/>
              </a:rPr>
              <a:t>Employers </a:t>
            </a:r>
            <a:r>
              <a:rPr sz="2700" spc="60" dirty="0">
                <a:latin typeface="Arial"/>
                <a:cs typeface="Arial"/>
              </a:rPr>
              <a:t>are </a:t>
            </a:r>
            <a:r>
              <a:rPr sz="2700" spc="114" dirty="0">
                <a:latin typeface="Arial"/>
                <a:cs typeface="Arial"/>
              </a:rPr>
              <a:t>impressed when </a:t>
            </a:r>
            <a:r>
              <a:rPr sz="2700" spc="125" dirty="0">
                <a:latin typeface="Arial"/>
                <a:cs typeface="Arial"/>
              </a:rPr>
              <a:t>you </a:t>
            </a:r>
            <a:r>
              <a:rPr sz="2700" spc="100" dirty="0">
                <a:latin typeface="Arial"/>
                <a:cs typeface="Arial"/>
              </a:rPr>
              <a:t>give  </a:t>
            </a:r>
            <a:r>
              <a:rPr sz="2700" spc="105" dirty="0">
                <a:latin typeface="Arial"/>
                <a:cs typeface="Arial"/>
              </a:rPr>
              <a:t>specific </a:t>
            </a:r>
            <a:r>
              <a:rPr sz="2700" spc="114" dirty="0">
                <a:latin typeface="Arial"/>
                <a:cs typeface="Arial"/>
              </a:rPr>
              <a:t>examples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50" dirty="0">
                <a:latin typeface="Arial"/>
                <a:cs typeface="Arial"/>
              </a:rPr>
              <a:t>how </a:t>
            </a:r>
            <a:r>
              <a:rPr sz="2700" spc="145" dirty="0">
                <a:latin typeface="Arial"/>
                <a:cs typeface="Arial"/>
              </a:rPr>
              <a:t>your </a:t>
            </a:r>
            <a:r>
              <a:rPr sz="2700" spc="135" dirty="0">
                <a:latin typeface="Arial"/>
                <a:cs typeface="Arial"/>
              </a:rPr>
              <a:t>skills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130" dirty="0">
                <a:latin typeface="Arial"/>
                <a:cs typeface="Arial"/>
              </a:rPr>
              <a:t>accomplishments </a:t>
            </a:r>
            <a:r>
              <a:rPr sz="2700" spc="60" dirty="0">
                <a:latin typeface="Arial"/>
                <a:cs typeface="Arial"/>
              </a:rPr>
              <a:t>are </a:t>
            </a:r>
            <a:r>
              <a:rPr sz="2700" spc="195" dirty="0">
                <a:latin typeface="Arial"/>
                <a:cs typeface="Arial"/>
              </a:rPr>
              <a:t>right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85" dirty="0">
                <a:latin typeface="Arial"/>
                <a:cs typeface="Arial"/>
              </a:rPr>
              <a:t>job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at  </a:t>
            </a:r>
            <a:r>
              <a:rPr sz="2700" spc="125" dirty="0">
                <a:latin typeface="Arial"/>
                <a:cs typeface="Arial"/>
              </a:rPr>
              <a:t>hand.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0351" y="571500"/>
            <a:ext cx="6281928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2176" y="5801263"/>
            <a:ext cx="2587908" cy="94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705178"/>
            <a:ext cx="7685405" cy="8077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65"/>
              </a:spcBef>
              <a:tabLst>
                <a:tab pos="268605" algn="l"/>
              </a:tabLst>
            </a:pPr>
            <a:r>
              <a:rPr sz="1800" b="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0" spc="150" dirty="0">
                <a:latin typeface="Arial"/>
                <a:cs typeface="Arial"/>
              </a:rPr>
              <a:t>1. </a:t>
            </a:r>
            <a:r>
              <a:rPr sz="2700" spc="-30" dirty="0"/>
              <a:t>What </a:t>
            </a:r>
            <a:r>
              <a:rPr sz="2700" spc="-35" dirty="0"/>
              <a:t>can </a:t>
            </a:r>
            <a:r>
              <a:rPr sz="2700" spc="-15" dirty="0"/>
              <a:t>you </a:t>
            </a:r>
            <a:r>
              <a:rPr sz="2700" spc="45" dirty="0"/>
              <a:t>tell </a:t>
            </a:r>
            <a:r>
              <a:rPr sz="2700" spc="40" dirty="0"/>
              <a:t>about </a:t>
            </a:r>
            <a:r>
              <a:rPr sz="2700" spc="30" dirty="0"/>
              <a:t>our </a:t>
            </a:r>
            <a:r>
              <a:rPr sz="2700" spc="10" dirty="0"/>
              <a:t>company, </a:t>
            </a:r>
            <a:r>
              <a:rPr sz="2700" spc="30" dirty="0"/>
              <a:t>our  </a:t>
            </a:r>
            <a:r>
              <a:rPr sz="2700" spc="15" dirty="0"/>
              <a:t>products, </a:t>
            </a:r>
            <a:r>
              <a:rPr sz="2700" spc="25" dirty="0"/>
              <a:t>and </a:t>
            </a:r>
            <a:r>
              <a:rPr sz="2700" spc="30" dirty="0"/>
              <a:t>our</a:t>
            </a:r>
            <a:r>
              <a:rPr sz="2700" spc="135" dirty="0"/>
              <a:t> </a:t>
            </a:r>
            <a:r>
              <a:rPr sz="2700" spc="-70" dirty="0"/>
              <a:t>mission?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436" y="2912440"/>
            <a:ext cx="7378065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850"/>
              </a:lnSpc>
              <a:spcBef>
                <a:spcPts val="9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500" spc="120" dirty="0">
                <a:latin typeface="Arial"/>
                <a:cs typeface="Arial"/>
              </a:rPr>
              <a:t>If </a:t>
            </a:r>
            <a:r>
              <a:rPr sz="2500" spc="114" dirty="0">
                <a:latin typeface="Arial"/>
                <a:cs typeface="Arial"/>
              </a:rPr>
              <a:t>you </a:t>
            </a:r>
            <a:r>
              <a:rPr sz="2500" spc="55" dirty="0">
                <a:latin typeface="Arial"/>
                <a:cs typeface="Arial"/>
              </a:rPr>
              <a:t>can </a:t>
            </a:r>
            <a:r>
              <a:rPr sz="2500" spc="110" dirty="0">
                <a:latin typeface="Arial"/>
                <a:cs typeface="Arial"/>
              </a:rPr>
              <a:t>reply </a:t>
            </a:r>
            <a:r>
              <a:rPr sz="2500" spc="140" dirty="0">
                <a:latin typeface="Arial"/>
                <a:cs typeface="Arial"/>
              </a:rPr>
              <a:t>this </a:t>
            </a:r>
            <a:r>
              <a:rPr sz="2500" spc="130" dirty="0">
                <a:latin typeface="Arial"/>
                <a:cs typeface="Arial"/>
              </a:rPr>
              <a:t>question </a:t>
            </a:r>
            <a:r>
              <a:rPr sz="2500" spc="114" dirty="0">
                <a:latin typeface="Arial"/>
                <a:cs typeface="Arial"/>
              </a:rPr>
              <a:t>by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100" dirty="0">
                <a:latin typeface="Arial"/>
                <a:cs typeface="Arial"/>
              </a:rPr>
              <a:t>discussing</a:t>
            </a:r>
            <a:endParaRPr sz="2500">
              <a:latin typeface="Arial"/>
              <a:cs typeface="Arial"/>
            </a:endParaRPr>
          </a:p>
          <a:p>
            <a:pPr marL="241300" marR="5080">
              <a:lnSpc>
                <a:spcPct val="90000"/>
              </a:lnSpc>
              <a:spcBef>
                <a:spcPts val="150"/>
              </a:spcBef>
            </a:pPr>
            <a:r>
              <a:rPr sz="2500" spc="125" dirty="0">
                <a:latin typeface="Arial"/>
                <a:cs typeface="Arial"/>
              </a:rPr>
              <a:t>what the </a:t>
            </a:r>
            <a:r>
              <a:rPr sz="2500" spc="110" dirty="0">
                <a:latin typeface="Arial"/>
                <a:cs typeface="Arial"/>
              </a:rPr>
              <a:t>company’s </a:t>
            </a:r>
            <a:r>
              <a:rPr sz="2500" spc="135" dirty="0">
                <a:latin typeface="Arial"/>
                <a:cs typeface="Arial"/>
              </a:rPr>
              <a:t>products </a:t>
            </a:r>
            <a:r>
              <a:rPr sz="2500" spc="204" dirty="0">
                <a:latin typeface="Arial"/>
                <a:cs typeface="Arial"/>
              </a:rPr>
              <a:t>and/or </a:t>
            </a:r>
            <a:r>
              <a:rPr sz="2500" spc="55" dirty="0">
                <a:latin typeface="Arial"/>
                <a:cs typeface="Arial"/>
              </a:rPr>
              <a:t>services  are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35" dirty="0">
                <a:latin typeface="Arial"/>
                <a:cs typeface="Arial"/>
              </a:rPr>
              <a:t>how </a:t>
            </a:r>
            <a:r>
              <a:rPr sz="2500" spc="130" dirty="0">
                <a:latin typeface="Arial"/>
                <a:cs typeface="Arial"/>
              </a:rPr>
              <a:t>the </a:t>
            </a:r>
            <a:r>
              <a:rPr sz="2500" spc="110" dirty="0">
                <a:latin typeface="Arial"/>
                <a:cs typeface="Arial"/>
              </a:rPr>
              <a:t>company </a:t>
            </a:r>
            <a:r>
              <a:rPr sz="2500" spc="130" dirty="0">
                <a:latin typeface="Arial"/>
                <a:cs typeface="Arial"/>
              </a:rPr>
              <a:t>mission </a:t>
            </a:r>
            <a:r>
              <a:rPr sz="2500" spc="125" dirty="0">
                <a:latin typeface="Arial"/>
                <a:cs typeface="Arial"/>
              </a:rPr>
              <a:t>statement  </a:t>
            </a:r>
            <a:r>
              <a:rPr sz="2500" spc="155" dirty="0">
                <a:latin typeface="Arial"/>
                <a:cs typeface="Arial"/>
              </a:rPr>
              <a:t>fits </a:t>
            </a:r>
            <a:r>
              <a:rPr sz="2500" spc="170" dirty="0">
                <a:latin typeface="Arial"/>
                <a:cs typeface="Arial"/>
              </a:rPr>
              <a:t>with </a:t>
            </a:r>
            <a:r>
              <a:rPr sz="2500" spc="130" dirty="0">
                <a:latin typeface="Arial"/>
                <a:cs typeface="Arial"/>
              </a:rPr>
              <a:t>your </a:t>
            </a:r>
            <a:r>
              <a:rPr sz="2500" spc="100" dirty="0">
                <a:latin typeface="Arial"/>
                <a:cs typeface="Arial"/>
              </a:rPr>
              <a:t>personal </a:t>
            </a:r>
            <a:r>
              <a:rPr sz="2500" spc="155" dirty="0">
                <a:latin typeface="Arial"/>
                <a:cs typeface="Arial"/>
              </a:rPr>
              <a:t>goal/mission, </a:t>
            </a:r>
            <a:r>
              <a:rPr sz="2500" spc="135" dirty="0">
                <a:latin typeface="Arial"/>
                <a:cs typeface="Arial"/>
              </a:rPr>
              <a:t>then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114" dirty="0">
                <a:latin typeface="Arial"/>
                <a:cs typeface="Arial"/>
              </a:rPr>
              <a:t>you  </a:t>
            </a:r>
            <a:r>
              <a:rPr sz="2500" spc="150" dirty="0">
                <a:latin typeface="Arial"/>
                <a:cs typeface="Arial"/>
              </a:rPr>
              <a:t>will </a:t>
            </a:r>
            <a:r>
              <a:rPr sz="2500" spc="110" dirty="0">
                <a:latin typeface="Arial"/>
                <a:cs typeface="Arial"/>
              </a:rPr>
              <a:t>show </a:t>
            </a:r>
            <a:r>
              <a:rPr sz="2500" spc="130" dirty="0">
                <a:latin typeface="Arial"/>
                <a:cs typeface="Arial"/>
              </a:rPr>
              <a:t>the </a:t>
            </a:r>
            <a:r>
              <a:rPr sz="2500" spc="110" dirty="0">
                <a:latin typeface="Arial"/>
                <a:cs typeface="Arial"/>
              </a:rPr>
              <a:t>interviewer </a:t>
            </a:r>
            <a:r>
              <a:rPr sz="2500" spc="150" dirty="0">
                <a:latin typeface="Arial"/>
                <a:cs typeface="Arial"/>
              </a:rPr>
              <a:t>that </a:t>
            </a:r>
            <a:r>
              <a:rPr sz="2500" spc="114" dirty="0">
                <a:latin typeface="Arial"/>
                <a:cs typeface="Arial"/>
              </a:rPr>
              <a:t>you </a:t>
            </a:r>
            <a:r>
              <a:rPr sz="2500" spc="45" dirty="0">
                <a:latin typeface="Arial"/>
                <a:cs typeface="Arial"/>
              </a:rPr>
              <a:t>have </a:t>
            </a:r>
            <a:r>
              <a:rPr sz="2500" spc="114" dirty="0">
                <a:latin typeface="Arial"/>
                <a:cs typeface="Arial"/>
              </a:rPr>
              <a:t>done 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45" dirty="0">
                <a:latin typeface="Arial"/>
                <a:cs typeface="Arial"/>
              </a:rPr>
              <a:t>necessary </a:t>
            </a:r>
            <a:r>
              <a:rPr sz="2500" spc="65" dirty="0">
                <a:latin typeface="Arial"/>
                <a:cs typeface="Arial"/>
              </a:rPr>
              <a:t>research </a:t>
            </a:r>
            <a:r>
              <a:rPr sz="2500" spc="114" dirty="0">
                <a:latin typeface="Arial"/>
                <a:cs typeface="Arial"/>
              </a:rPr>
              <a:t>before </a:t>
            </a:r>
            <a:r>
              <a:rPr sz="2500" spc="145" dirty="0">
                <a:latin typeface="Arial"/>
                <a:cs typeface="Arial"/>
              </a:rPr>
              <a:t>coming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25" dirty="0">
                <a:latin typeface="Arial"/>
                <a:cs typeface="Arial"/>
              </a:rPr>
              <a:t>the  </a:t>
            </a:r>
            <a:r>
              <a:rPr sz="2500" spc="110" dirty="0">
                <a:latin typeface="Arial"/>
                <a:cs typeface="Arial"/>
              </a:rPr>
              <a:t>interview.</a:t>
            </a:r>
            <a:endParaRPr sz="2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500" spc="95" dirty="0">
                <a:latin typeface="Arial"/>
                <a:cs typeface="Arial"/>
              </a:rPr>
              <a:t>This </a:t>
            </a:r>
            <a:r>
              <a:rPr sz="2500" spc="55" dirty="0">
                <a:latin typeface="Arial"/>
                <a:cs typeface="Arial"/>
              </a:rPr>
              <a:t>can </a:t>
            </a:r>
            <a:r>
              <a:rPr sz="2500" spc="130" dirty="0">
                <a:latin typeface="Arial"/>
                <a:cs typeface="Arial"/>
              </a:rPr>
              <a:t>improve your </a:t>
            </a:r>
            <a:r>
              <a:rPr sz="2500" spc="55" dirty="0">
                <a:latin typeface="Arial"/>
                <a:cs typeface="Arial"/>
              </a:rPr>
              <a:t>chance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85" dirty="0">
                <a:latin typeface="Arial"/>
                <a:cs typeface="Arial"/>
              </a:rPr>
              <a:t>be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130" dirty="0">
                <a:latin typeface="Arial"/>
                <a:cs typeface="Arial"/>
              </a:rPr>
              <a:t>hired.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191" y="306324"/>
            <a:ext cx="8188452" cy="106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5913" y="5715000"/>
            <a:ext cx="2728086" cy="1142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 1. Be sure to send a formal thank you letter to  the person that interviewed you. In the letter,  you may want to share with him or her about  the project discussed during the interview.</vt:lpstr>
      <vt:lpstr> 3. When you decide to pursue the career field,  you should send a letter by stating something  like</vt:lpstr>
      <vt:lpstr>7 Typical Questions Employers  Ask Candidates</vt:lpstr>
      <vt:lpstr>PowerPoint Presentation</vt:lpstr>
      <vt:lpstr> 1. What can you tell about our company, our  products, and our mission?</vt:lpstr>
      <vt:lpstr> 2. What do you know for the position i am  interviewing you for?</vt:lpstr>
      <vt:lpstr> 3. What is your greatest strengths and  weaknesses?</vt:lpstr>
      <vt:lpstr> 4. Describe how you would go about making  a decision?</vt:lpstr>
      <vt:lpstr> 5. In what ways do you think you can  contribute to our company?</vt:lpstr>
      <vt:lpstr>PowerPoint Presentation</vt:lpstr>
      <vt:lpstr> ” Prove and Convince the interviewer  that you are the best qualified candidate 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Best Prepare for a Job Interview</dc:title>
  <dc:creator>bungasetiawan</dc:creator>
  <cp:lastModifiedBy>ismail - [2010]</cp:lastModifiedBy>
  <cp:revision>1</cp:revision>
  <dcterms:created xsi:type="dcterms:W3CDTF">2020-05-12T00:01:51Z</dcterms:created>
  <dcterms:modified xsi:type="dcterms:W3CDTF">2020-05-12T00:02:38Z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2020-05-12T00:00:00Z</vt:filetime>
  </property>
</Properties>
</file>